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6" r:id="rId1"/>
  </p:sldMasterIdLst>
  <p:notesMasterIdLst>
    <p:notesMasterId r:id="rId45"/>
  </p:notesMasterIdLst>
  <p:sldIdLst>
    <p:sldId id="256" r:id="rId2"/>
    <p:sldId id="257" r:id="rId3"/>
    <p:sldId id="258" r:id="rId4"/>
    <p:sldId id="260" r:id="rId5"/>
    <p:sldId id="263" r:id="rId6"/>
    <p:sldId id="261" r:id="rId7"/>
    <p:sldId id="262" r:id="rId8"/>
    <p:sldId id="264" r:id="rId9"/>
    <p:sldId id="265" r:id="rId10"/>
    <p:sldId id="266" r:id="rId11"/>
    <p:sldId id="275" r:id="rId12"/>
    <p:sldId id="267" r:id="rId13"/>
    <p:sldId id="268" r:id="rId14"/>
    <p:sldId id="269" r:id="rId15"/>
    <p:sldId id="270" r:id="rId16"/>
    <p:sldId id="271" r:id="rId17"/>
    <p:sldId id="273" r:id="rId18"/>
    <p:sldId id="279" r:id="rId19"/>
    <p:sldId id="274" r:id="rId20"/>
    <p:sldId id="277" r:id="rId21"/>
    <p:sldId id="276" r:id="rId22"/>
    <p:sldId id="278" r:id="rId23"/>
    <p:sldId id="283" r:id="rId24"/>
    <p:sldId id="280" r:id="rId25"/>
    <p:sldId id="281" r:id="rId26"/>
    <p:sldId id="285" r:id="rId27"/>
    <p:sldId id="286" r:id="rId28"/>
    <p:sldId id="287" r:id="rId29"/>
    <p:sldId id="288" r:id="rId30"/>
    <p:sldId id="289" r:id="rId31"/>
    <p:sldId id="290" r:id="rId32"/>
    <p:sldId id="291" r:id="rId33"/>
    <p:sldId id="293" r:id="rId34"/>
    <p:sldId id="294" r:id="rId35"/>
    <p:sldId id="295" r:id="rId36"/>
    <p:sldId id="296" r:id="rId37"/>
    <p:sldId id="297" r:id="rId38"/>
    <p:sldId id="298" r:id="rId39"/>
    <p:sldId id="299" r:id="rId40"/>
    <p:sldId id="300" r:id="rId41"/>
    <p:sldId id="303" r:id="rId42"/>
    <p:sldId id="301" r:id="rId43"/>
    <p:sldId id="30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E86A60-797D-4A60-9FBC-C823C9CEEA81}" type="datetimeFigureOut">
              <a:rPr lang="en-IN" smtClean="0"/>
              <a:t>17-Apr-24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02FF25-6096-4E7B-9821-EFF206DF2D34}" type="slidenum">
              <a:rPr lang="en-IN" smtClean="0"/>
              <a:t>‹#›</a:t>
            </a:fld>
            <a:endParaRPr lang="en-IN"/>
          </a:p>
        </p:txBody>
      </p:sp>
    </p:spTree>
    <p:extLst>
      <p:ext uri="{BB962C8B-B14F-4D97-AF65-F5344CB8AC3E}">
        <p14:creationId xmlns:p14="http://schemas.microsoft.com/office/powerpoint/2010/main" val="768283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861A2D-A309-4233-AA77-648EC77218AD}" type="datetime1">
              <a:rPr lang="en-IN" smtClean="0"/>
              <a:t>17-Apr-24</a:t>
            </a:fld>
            <a:endParaRPr lang="en-IN"/>
          </a:p>
        </p:txBody>
      </p:sp>
      <p:sp>
        <p:nvSpPr>
          <p:cNvPr id="5" name="Footer Placeholder 4"/>
          <p:cNvSpPr>
            <a:spLocks noGrp="1"/>
          </p:cNvSpPr>
          <p:nvPr>
            <p:ph type="ftr" sz="quarter" idx="11"/>
          </p:nvPr>
        </p:nvSpPr>
        <p:spPr/>
        <p:txBody>
          <a:bodyPr/>
          <a:lstStyle/>
          <a:p>
            <a:r>
              <a:rPr lang="en-IN"/>
              <a:t>Salon Managment System</a:t>
            </a:r>
          </a:p>
        </p:txBody>
      </p:sp>
      <p:sp>
        <p:nvSpPr>
          <p:cNvPr id="6" name="Slide Number Placeholder 5"/>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3511467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1CADFC-A29F-4714-8765-2A674B862825}" type="datetime1">
              <a:rPr lang="en-IN" smtClean="0"/>
              <a:t>17-Apr-24</a:t>
            </a:fld>
            <a:endParaRPr lang="en-IN"/>
          </a:p>
        </p:txBody>
      </p:sp>
      <p:sp>
        <p:nvSpPr>
          <p:cNvPr id="5" name="Footer Placeholder 4"/>
          <p:cNvSpPr>
            <a:spLocks noGrp="1"/>
          </p:cNvSpPr>
          <p:nvPr>
            <p:ph type="ftr" sz="quarter" idx="11"/>
          </p:nvPr>
        </p:nvSpPr>
        <p:spPr/>
        <p:txBody>
          <a:bodyPr/>
          <a:lstStyle/>
          <a:p>
            <a:r>
              <a:rPr lang="en-IN"/>
              <a:t>Salon Managment System</a:t>
            </a:r>
          </a:p>
        </p:txBody>
      </p:sp>
      <p:sp>
        <p:nvSpPr>
          <p:cNvPr id="6" name="Slide Number Placeholder 5"/>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372959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4C706C-44A2-44FC-8ADB-9C716F00875A}" type="datetime1">
              <a:rPr lang="en-IN" smtClean="0"/>
              <a:t>17-Apr-24</a:t>
            </a:fld>
            <a:endParaRPr lang="en-IN"/>
          </a:p>
        </p:txBody>
      </p:sp>
      <p:sp>
        <p:nvSpPr>
          <p:cNvPr id="5" name="Footer Placeholder 4"/>
          <p:cNvSpPr>
            <a:spLocks noGrp="1"/>
          </p:cNvSpPr>
          <p:nvPr>
            <p:ph type="ftr" sz="quarter" idx="11"/>
          </p:nvPr>
        </p:nvSpPr>
        <p:spPr/>
        <p:txBody>
          <a:bodyPr/>
          <a:lstStyle/>
          <a:p>
            <a:r>
              <a:rPr lang="en-IN"/>
              <a:t>Salon Managment System</a:t>
            </a:r>
          </a:p>
        </p:txBody>
      </p:sp>
      <p:sp>
        <p:nvSpPr>
          <p:cNvPr id="6" name="Slide Number Placeholder 5"/>
          <p:cNvSpPr>
            <a:spLocks noGrp="1"/>
          </p:cNvSpPr>
          <p:nvPr>
            <p:ph type="sldNum" sz="quarter" idx="12"/>
          </p:nvPr>
        </p:nvSpPr>
        <p:spPr/>
        <p:txBody>
          <a:bodyPr/>
          <a:lstStyle/>
          <a:p>
            <a:fld id="{C956FD9F-464C-47F3-BFFF-02B0496FF01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57998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F49D0-A5B9-4E3E-A315-B3A69DB00F85}" type="datetime1">
              <a:rPr lang="en-IN" smtClean="0"/>
              <a:t>17-Apr-24</a:t>
            </a:fld>
            <a:endParaRPr lang="en-IN"/>
          </a:p>
        </p:txBody>
      </p:sp>
      <p:sp>
        <p:nvSpPr>
          <p:cNvPr id="5" name="Footer Placeholder 4"/>
          <p:cNvSpPr>
            <a:spLocks noGrp="1"/>
          </p:cNvSpPr>
          <p:nvPr>
            <p:ph type="ftr" sz="quarter" idx="11"/>
          </p:nvPr>
        </p:nvSpPr>
        <p:spPr/>
        <p:txBody>
          <a:bodyPr/>
          <a:lstStyle/>
          <a:p>
            <a:r>
              <a:rPr lang="en-IN"/>
              <a:t>Salon Managment System</a:t>
            </a:r>
          </a:p>
        </p:txBody>
      </p:sp>
      <p:sp>
        <p:nvSpPr>
          <p:cNvPr id="6" name="Slide Number Placeholder 5"/>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3388280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E8F25E-B7DF-4FF8-B69A-DE2577F02F0B}" type="datetime1">
              <a:rPr lang="en-IN" smtClean="0"/>
              <a:t>17-Apr-24</a:t>
            </a:fld>
            <a:endParaRPr lang="en-IN"/>
          </a:p>
        </p:txBody>
      </p:sp>
      <p:sp>
        <p:nvSpPr>
          <p:cNvPr id="5" name="Footer Placeholder 4"/>
          <p:cNvSpPr>
            <a:spLocks noGrp="1"/>
          </p:cNvSpPr>
          <p:nvPr>
            <p:ph type="ftr" sz="quarter" idx="11"/>
          </p:nvPr>
        </p:nvSpPr>
        <p:spPr/>
        <p:txBody>
          <a:bodyPr/>
          <a:lstStyle/>
          <a:p>
            <a:r>
              <a:rPr lang="en-IN"/>
              <a:t>Salon Managment System</a:t>
            </a:r>
          </a:p>
        </p:txBody>
      </p:sp>
      <p:sp>
        <p:nvSpPr>
          <p:cNvPr id="6" name="Slide Number Placeholder 5"/>
          <p:cNvSpPr>
            <a:spLocks noGrp="1"/>
          </p:cNvSpPr>
          <p:nvPr>
            <p:ph type="sldNum" sz="quarter" idx="12"/>
          </p:nvPr>
        </p:nvSpPr>
        <p:spPr/>
        <p:txBody>
          <a:bodyPr/>
          <a:lstStyle/>
          <a:p>
            <a:fld id="{C956FD9F-464C-47F3-BFFF-02B0496FF01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12127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FA3A50-4550-464D-A2E1-5EF3ED466D2F}" type="datetime1">
              <a:rPr lang="en-IN" smtClean="0"/>
              <a:t>17-Apr-24</a:t>
            </a:fld>
            <a:endParaRPr lang="en-IN"/>
          </a:p>
        </p:txBody>
      </p:sp>
      <p:sp>
        <p:nvSpPr>
          <p:cNvPr id="5" name="Footer Placeholder 4"/>
          <p:cNvSpPr>
            <a:spLocks noGrp="1"/>
          </p:cNvSpPr>
          <p:nvPr>
            <p:ph type="ftr" sz="quarter" idx="11"/>
          </p:nvPr>
        </p:nvSpPr>
        <p:spPr/>
        <p:txBody>
          <a:bodyPr/>
          <a:lstStyle/>
          <a:p>
            <a:r>
              <a:rPr lang="en-IN"/>
              <a:t>Salon Managment System</a:t>
            </a:r>
          </a:p>
        </p:txBody>
      </p:sp>
      <p:sp>
        <p:nvSpPr>
          <p:cNvPr id="6" name="Slide Number Placeholder 5"/>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3832267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1F4133-4742-485A-9DCA-158394686BDB}" type="datetime1">
              <a:rPr lang="en-IN" smtClean="0"/>
              <a:t>17-Apr-24</a:t>
            </a:fld>
            <a:endParaRPr lang="en-IN"/>
          </a:p>
        </p:txBody>
      </p:sp>
      <p:sp>
        <p:nvSpPr>
          <p:cNvPr id="5" name="Footer Placeholder 4"/>
          <p:cNvSpPr>
            <a:spLocks noGrp="1"/>
          </p:cNvSpPr>
          <p:nvPr>
            <p:ph type="ftr" sz="quarter" idx="11"/>
          </p:nvPr>
        </p:nvSpPr>
        <p:spPr/>
        <p:txBody>
          <a:bodyPr/>
          <a:lstStyle/>
          <a:p>
            <a:r>
              <a:rPr lang="en-IN"/>
              <a:t>Salon Managment System</a:t>
            </a:r>
          </a:p>
        </p:txBody>
      </p:sp>
      <p:sp>
        <p:nvSpPr>
          <p:cNvPr id="6" name="Slide Number Placeholder 5"/>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2392702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F1CF4B-2CEE-4553-A39A-941256D0A382}" type="datetime1">
              <a:rPr lang="en-IN" smtClean="0"/>
              <a:t>17-Apr-24</a:t>
            </a:fld>
            <a:endParaRPr lang="en-IN"/>
          </a:p>
        </p:txBody>
      </p:sp>
      <p:sp>
        <p:nvSpPr>
          <p:cNvPr id="5" name="Footer Placeholder 4"/>
          <p:cNvSpPr>
            <a:spLocks noGrp="1"/>
          </p:cNvSpPr>
          <p:nvPr>
            <p:ph type="ftr" sz="quarter" idx="11"/>
          </p:nvPr>
        </p:nvSpPr>
        <p:spPr/>
        <p:txBody>
          <a:bodyPr/>
          <a:lstStyle/>
          <a:p>
            <a:r>
              <a:rPr lang="en-IN"/>
              <a:t>Salon Managment System</a:t>
            </a:r>
          </a:p>
        </p:txBody>
      </p:sp>
      <p:sp>
        <p:nvSpPr>
          <p:cNvPr id="6" name="Slide Number Placeholder 5"/>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373381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473D2-917F-4830-88A0-B119F0D5C154}" type="datetime1">
              <a:rPr lang="en-IN" smtClean="0"/>
              <a:t>17-Apr-24</a:t>
            </a:fld>
            <a:endParaRPr lang="en-IN"/>
          </a:p>
        </p:txBody>
      </p:sp>
      <p:sp>
        <p:nvSpPr>
          <p:cNvPr id="5" name="Footer Placeholder 4"/>
          <p:cNvSpPr>
            <a:spLocks noGrp="1"/>
          </p:cNvSpPr>
          <p:nvPr>
            <p:ph type="ftr" sz="quarter" idx="11"/>
          </p:nvPr>
        </p:nvSpPr>
        <p:spPr/>
        <p:txBody>
          <a:bodyPr/>
          <a:lstStyle/>
          <a:p>
            <a:r>
              <a:rPr lang="en-IN"/>
              <a:t>Salon Managment System</a:t>
            </a:r>
          </a:p>
        </p:txBody>
      </p:sp>
      <p:sp>
        <p:nvSpPr>
          <p:cNvPr id="6" name="Slide Number Placeholder 5"/>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2358613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98D08-22A1-4D90-9482-7F3F21CDB93C}" type="datetime1">
              <a:rPr lang="en-IN" smtClean="0"/>
              <a:t>17-Apr-24</a:t>
            </a:fld>
            <a:endParaRPr lang="en-IN"/>
          </a:p>
        </p:txBody>
      </p:sp>
      <p:sp>
        <p:nvSpPr>
          <p:cNvPr id="5" name="Footer Placeholder 4"/>
          <p:cNvSpPr>
            <a:spLocks noGrp="1"/>
          </p:cNvSpPr>
          <p:nvPr>
            <p:ph type="ftr" sz="quarter" idx="11"/>
          </p:nvPr>
        </p:nvSpPr>
        <p:spPr/>
        <p:txBody>
          <a:bodyPr/>
          <a:lstStyle/>
          <a:p>
            <a:r>
              <a:rPr lang="en-IN"/>
              <a:t>Salon Managment System</a:t>
            </a:r>
          </a:p>
        </p:txBody>
      </p:sp>
      <p:sp>
        <p:nvSpPr>
          <p:cNvPr id="6" name="Slide Number Placeholder 5"/>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1077351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895E24-70B7-4FF4-BB0B-5A731D48B932}" type="datetime1">
              <a:rPr lang="en-IN" smtClean="0"/>
              <a:t>17-Apr-24</a:t>
            </a:fld>
            <a:endParaRPr lang="en-IN"/>
          </a:p>
        </p:txBody>
      </p:sp>
      <p:sp>
        <p:nvSpPr>
          <p:cNvPr id="6" name="Footer Placeholder 5"/>
          <p:cNvSpPr>
            <a:spLocks noGrp="1"/>
          </p:cNvSpPr>
          <p:nvPr>
            <p:ph type="ftr" sz="quarter" idx="11"/>
          </p:nvPr>
        </p:nvSpPr>
        <p:spPr/>
        <p:txBody>
          <a:bodyPr/>
          <a:lstStyle/>
          <a:p>
            <a:r>
              <a:rPr lang="en-IN"/>
              <a:t>Salon Managment System</a:t>
            </a:r>
          </a:p>
        </p:txBody>
      </p:sp>
      <p:sp>
        <p:nvSpPr>
          <p:cNvPr id="7" name="Slide Number Placeholder 6"/>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271610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92FB22-3BF7-4533-8436-62371DF876BC}" type="datetime1">
              <a:rPr lang="en-IN" smtClean="0"/>
              <a:t>17-Apr-24</a:t>
            </a:fld>
            <a:endParaRPr lang="en-IN"/>
          </a:p>
        </p:txBody>
      </p:sp>
      <p:sp>
        <p:nvSpPr>
          <p:cNvPr id="8" name="Footer Placeholder 7"/>
          <p:cNvSpPr>
            <a:spLocks noGrp="1"/>
          </p:cNvSpPr>
          <p:nvPr>
            <p:ph type="ftr" sz="quarter" idx="11"/>
          </p:nvPr>
        </p:nvSpPr>
        <p:spPr/>
        <p:txBody>
          <a:bodyPr/>
          <a:lstStyle/>
          <a:p>
            <a:r>
              <a:rPr lang="en-IN"/>
              <a:t>Salon Managment System</a:t>
            </a:r>
          </a:p>
        </p:txBody>
      </p:sp>
      <p:sp>
        <p:nvSpPr>
          <p:cNvPr id="9" name="Slide Number Placeholder 8"/>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376010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81CC71-C19E-4527-84E7-57C9D7EF6926}" type="datetime1">
              <a:rPr lang="en-IN" smtClean="0"/>
              <a:t>17-Apr-24</a:t>
            </a:fld>
            <a:endParaRPr lang="en-IN"/>
          </a:p>
        </p:txBody>
      </p:sp>
      <p:sp>
        <p:nvSpPr>
          <p:cNvPr id="4" name="Footer Placeholder 3"/>
          <p:cNvSpPr>
            <a:spLocks noGrp="1"/>
          </p:cNvSpPr>
          <p:nvPr>
            <p:ph type="ftr" sz="quarter" idx="11"/>
          </p:nvPr>
        </p:nvSpPr>
        <p:spPr/>
        <p:txBody>
          <a:bodyPr/>
          <a:lstStyle/>
          <a:p>
            <a:r>
              <a:rPr lang="en-IN"/>
              <a:t>Salon Managment System</a:t>
            </a:r>
          </a:p>
        </p:txBody>
      </p:sp>
      <p:sp>
        <p:nvSpPr>
          <p:cNvPr id="5" name="Slide Number Placeholder 4"/>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3330217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A83DB2-3BF9-481D-BFC0-70B0446E44DA}" type="datetime1">
              <a:rPr lang="en-IN" smtClean="0"/>
              <a:t>17-Apr-24</a:t>
            </a:fld>
            <a:endParaRPr lang="en-IN"/>
          </a:p>
        </p:txBody>
      </p:sp>
      <p:sp>
        <p:nvSpPr>
          <p:cNvPr id="3" name="Footer Placeholder 2"/>
          <p:cNvSpPr>
            <a:spLocks noGrp="1"/>
          </p:cNvSpPr>
          <p:nvPr>
            <p:ph type="ftr" sz="quarter" idx="11"/>
          </p:nvPr>
        </p:nvSpPr>
        <p:spPr/>
        <p:txBody>
          <a:bodyPr/>
          <a:lstStyle/>
          <a:p>
            <a:r>
              <a:rPr lang="en-IN"/>
              <a:t>Salon Managment System</a:t>
            </a:r>
          </a:p>
        </p:txBody>
      </p:sp>
      <p:sp>
        <p:nvSpPr>
          <p:cNvPr id="4" name="Slide Number Placeholder 3"/>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306148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6BB324-E2D5-4B56-979D-552ECA6D28FB}" type="datetime1">
              <a:rPr lang="en-IN" smtClean="0"/>
              <a:t>17-Apr-24</a:t>
            </a:fld>
            <a:endParaRPr lang="en-IN"/>
          </a:p>
        </p:txBody>
      </p:sp>
      <p:sp>
        <p:nvSpPr>
          <p:cNvPr id="6" name="Footer Placeholder 5"/>
          <p:cNvSpPr>
            <a:spLocks noGrp="1"/>
          </p:cNvSpPr>
          <p:nvPr>
            <p:ph type="ftr" sz="quarter" idx="11"/>
          </p:nvPr>
        </p:nvSpPr>
        <p:spPr/>
        <p:txBody>
          <a:bodyPr/>
          <a:lstStyle/>
          <a:p>
            <a:r>
              <a:rPr lang="en-IN"/>
              <a:t>Salon Managment System</a:t>
            </a:r>
          </a:p>
        </p:txBody>
      </p:sp>
      <p:sp>
        <p:nvSpPr>
          <p:cNvPr id="7" name="Slide Number Placeholder 6"/>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2865136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B3436B-335E-453F-B0DF-32F0EE94DA26}" type="datetime1">
              <a:rPr lang="en-IN" smtClean="0"/>
              <a:t>17-Apr-24</a:t>
            </a:fld>
            <a:endParaRPr lang="en-IN"/>
          </a:p>
        </p:txBody>
      </p:sp>
      <p:sp>
        <p:nvSpPr>
          <p:cNvPr id="6" name="Footer Placeholder 5"/>
          <p:cNvSpPr>
            <a:spLocks noGrp="1"/>
          </p:cNvSpPr>
          <p:nvPr>
            <p:ph type="ftr" sz="quarter" idx="11"/>
          </p:nvPr>
        </p:nvSpPr>
        <p:spPr/>
        <p:txBody>
          <a:bodyPr/>
          <a:lstStyle/>
          <a:p>
            <a:r>
              <a:rPr lang="en-IN"/>
              <a:t>Salon Managment System</a:t>
            </a:r>
          </a:p>
        </p:txBody>
      </p:sp>
      <p:sp>
        <p:nvSpPr>
          <p:cNvPr id="7" name="Slide Number Placeholder 6"/>
          <p:cNvSpPr>
            <a:spLocks noGrp="1"/>
          </p:cNvSpPr>
          <p:nvPr>
            <p:ph type="sldNum" sz="quarter" idx="12"/>
          </p:nvPr>
        </p:nvSpPr>
        <p:spPr/>
        <p:txBody>
          <a:bodyPr/>
          <a:lstStyle/>
          <a:p>
            <a:fld id="{C956FD9F-464C-47F3-BFFF-02B0496FF013}" type="slidenum">
              <a:rPr lang="en-IN" smtClean="0"/>
              <a:t>‹#›</a:t>
            </a:fld>
            <a:endParaRPr lang="en-IN"/>
          </a:p>
        </p:txBody>
      </p:sp>
    </p:spTree>
    <p:extLst>
      <p:ext uri="{BB962C8B-B14F-4D97-AF65-F5344CB8AC3E}">
        <p14:creationId xmlns:p14="http://schemas.microsoft.com/office/powerpoint/2010/main" val="18170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4FEFE3-0911-4ABF-98FE-AC25E666D6A1}" type="datetime1">
              <a:rPr lang="en-IN" smtClean="0"/>
              <a:t>17-Apr-24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IN"/>
              <a:t>Salon Managment System</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956FD9F-464C-47F3-BFFF-02B0496FF013}" type="slidenum">
              <a:rPr lang="en-IN" smtClean="0"/>
              <a:t>‹#›</a:t>
            </a:fld>
            <a:endParaRPr lang="en-IN"/>
          </a:p>
        </p:txBody>
      </p:sp>
    </p:spTree>
    <p:extLst>
      <p:ext uri="{BB962C8B-B14F-4D97-AF65-F5344CB8AC3E}">
        <p14:creationId xmlns:p14="http://schemas.microsoft.com/office/powerpoint/2010/main" val="53786962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w3schools.com/js/" TargetMode="External"/><Relationship Id="rId13" Type="http://schemas.openxmlformats.org/officeDocument/2006/relationships/hyperlink" Target="https://getbootstrap.com/" TargetMode="External"/><Relationship Id="rId3" Type="http://schemas.openxmlformats.org/officeDocument/2006/relationships/hyperlink" Target="https://www.npmjs.com/" TargetMode="External"/><Relationship Id="rId7" Type="http://schemas.openxmlformats.org/officeDocument/2006/relationships/hyperlink" Target="https://www.w3schools.com/css/" TargetMode="External"/><Relationship Id="rId12" Type="http://schemas.openxmlformats.org/officeDocument/2006/relationships/hyperlink" Target="https://sequelize.org/"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www.w3schools.com/html/" TargetMode="External"/><Relationship Id="rId11" Type="http://schemas.openxmlformats.org/officeDocument/2006/relationships/hyperlink" Target="https://www.npmjs.com/package/multer" TargetMode="External"/><Relationship Id="rId5" Type="http://schemas.openxmlformats.org/officeDocument/2006/relationships/hyperlink" Target="https://developer.mozilla.org/en-US/" TargetMode="External"/><Relationship Id="rId10" Type="http://schemas.openxmlformats.org/officeDocument/2006/relationships/hyperlink" Target="https://ejs.co/" TargetMode="External"/><Relationship Id="rId4" Type="http://schemas.openxmlformats.org/officeDocument/2006/relationships/hyperlink" Target="http://www.stackoverflow.com/" TargetMode="External"/><Relationship Id="rId9" Type="http://schemas.openxmlformats.org/officeDocument/2006/relationships/hyperlink" Target="https://www.w3schools.com/nodej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69D9FCC2-ED14-B0A3-2C57-649F8023628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72F51FCB-87C1-7158-1C03-4D738FD44EF1}"/>
              </a:ext>
            </a:extLst>
          </p:cNvPr>
          <p:cNvSpPr>
            <a:spLocks noChangeArrowheads="1"/>
          </p:cNvSpPr>
          <p:nvPr/>
        </p:nvSpPr>
        <p:spPr bwMode="auto">
          <a:xfrm>
            <a:off x="249238" y="1622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itle 1">
            <a:extLst>
              <a:ext uri="{FF2B5EF4-FFF2-40B4-BE49-F238E27FC236}">
                <a16:creationId xmlns:a16="http://schemas.microsoft.com/office/drawing/2014/main" id="{7B1B61BC-9F64-9A39-5B3C-B6AEF3CDB4FA}"/>
              </a:ext>
            </a:extLst>
          </p:cNvPr>
          <p:cNvSpPr>
            <a:spLocks noGrp="1"/>
          </p:cNvSpPr>
          <p:nvPr>
            <p:ph type="ctrTitle"/>
          </p:nvPr>
        </p:nvSpPr>
        <p:spPr>
          <a:xfrm>
            <a:off x="1524000" y="593154"/>
            <a:ext cx="7575805" cy="1581538"/>
          </a:xfrm>
        </p:spPr>
        <p:txBody>
          <a:bodyPr>
            <a:normAutofit fontScale="90000"/>
          </a:bodyPr>
          <a:lstStyle/>
          <a:p>
            <a:r>
              <a:rPr lang="en-US" dirty="0"/>
              <a:t>Bhagwan Mahavir College Of Computer Application</a:t>
            </a:r>
            <a:endParaRPr lang="en-IN" dirty="0"/>
          </a:p>
        </p:txBody>
      </p:sp>
      <p:pic>
        <p:nvPicPr>
          <p:cNvPr id="14" name="Picture 13">
            <a:extLst>
              <a:ext uri="{FF2B5EF4-FFF2-40B4-BE49-F238E27FC236}">
                <a16:creationId xmlns:a16="http://schemas.microsoft.com/office/drawing/2014/main" id="{BC9CF4A3-2223-F260-6F86-38DDF50C5870}"/>
              </a:ext>
            </a:extLst>
          </p:cNvPr>
          <p:cNvPicPr>
            <a:picLocks noChangeAspect="1"/>
          </p:cNvPicPr>
          <p:nvPr/>
        </p:nvPicPr>
        <p:blipFill>
          <a:blip r:embed="rId2"/>
          <a:stretch>
            <a:fillRect/>
          </a:stretch>
        </p:blipFill>
        <p:spPr>
          <a:xfrm>
            <a:off x="471949" y="593154"/>
            <a:ext cx="1337187" cy="1291704"/>
          </a:xfrm>
          <a:prstGeom prst="rect">
            <a:avLst/>
          </a:prstGeom>
        </p:spPr>
      </p:pic>
      <p:sp>
        <p:nvSpPr>
          <p:cNvPr id="15" name="TextBox 14">
            <a:extLst>
              <a:ext uri="{FF2B5EF4-FFF2-40B4-BE49-F238E27FC236}">
                <a16:creationId xmlns:a16="http://schemas.microsoft.com/office/drawing/2014/main" id="{E7D68AB3-EF08-82A9-F2CD-74B9958E4D79}"/>
              </a:ext>
            </a:extLst>
          </p:cNvPr>
          <p:cNvSpPr txBox="1"/>
          <p:nvPr/>
        </p:nvSpPr>
        <p:spPr>
          <a:xfrm>
            <a:off x="3509820" y="3329875"/>
            <a:ext cx="3593691" cy="923330"/>
          </a:xfrm>
          <a:prstGeom prst="rect">
            <a:avLst/>
          </a:prstGeom>
          <a:noFill/>
        </p:spPr>
        <p:txBody>
          <a:bodyPr wrap="square">
            <a:spAutoFit/>
          </a:bodyPr>
          <a:lstStyle/>
          <a:p>
            <a:pPr algn="ctr" fontAlgn="auto">
              <a:spcBef>
                <a:spcPts val="0"/>
              </a:spcBef>
              <a:spcAft>
                <a:spcPts val="0"/>
              </a:spcAft>
              <a:defRPr/>
            </a:pPr>
            <a:r>
              <a:rPr lang="en-US" dirty="0"/>
              <a:t>Subject : Project PPT </a:t>
            </a:r>
          </a:p>
          <a:p>
            <a:pPr algn="ctr" fontAlgn="auto">
              <a:spcBef>
                <a:spcPts val="0"/>
              </a:spcBef>
              <a:spcAft>
                <a:spcPts val="0"/>
              </a:spcAft>
              <a:defRPr/>
            </a:pPr>
            <a:r>
              <a:rPr lang="en-US" dirty="0"/>
              <a:t>Topic :  Salon Management System</a:t>
            </a:r>
          </a:p>
        </p:txBody>
      </p:sp>
      <p:sp>
        <p:nvSpPr>
          <p:cNvPr id="16" name="TextBox 15">
            <a:extLst>
              <a:ext uri="{FF2B5EF4-FFF2-40B4-BE49-F238E27FC236}">
                <a16:creationId xmlns:a16="http://schemas.microsoft.com/office/drawing/2014/main" id="{8EE5919D-DD7C-7A92-198C-1FC01B813CD3}"/>
              </a:ext>
            </a:extLst>
          </p:cNvPr>
          <p:cNvSpPr txBox="1"/>
          <p:nvPr/>
        </p:nvSpPr>
        <p:spPr>
          <a:xfrm>
            <a:off x="855406" y="5400056"/>
            <a:ext cx="2340078" cy="646331"/>
          </a:xfrm>
          <a:prstGeom prst="rect">
            <a:avLst/>
          </a:prstGeom>
          <a:noFill/>
        </p:spPr>
        <p:txBody>
          <a:bodyPr wrap="square">
            <a:spAutoFit/>
          </a:bodyPr>
          <a:lstStyle/>
          <a:p>
            <a:r>
              <a:rPr lang="en-US" dirty="0"/>
              <a:t>Guided by : </a:t>
            </a:r>
          </a:p>
          <a:p>
            <a:r>
              <a:rPr lang="en-US" dirty="0" err="1"/>
              <a:t>Asst.Prof.Kruti</a:t>
            </a:r>
            <a:r>
              <a:rPr lang="en-US" dirty="0"/>
              <a:t> Patel</a:t>
            </a:r>
            <a:endParaRPr lang="en-IN" dirty="0"/>
          </a:p>
        </p:txBody>
      </p:sp>
      <p:sp>
        <p:nvSpPr>
          <p:cNvPr id="17" name="TextBox 16">
            <a:extLst>
              <a:ext uri="{FF2B5EF4-FFF2-40B4-BE49-F238E27FC236}">
                <a16:creationId xmlns:a16="http://schemas.microsoft.com/office/drawing/2014/main" id="{F186AC3F-BA5F-904E-FB2F-F96CFFF99C23}"/>
              </a:ext>
            </a:extLst>
          </p:cNvPr>
          <p:cNvSpPr txBox="1"/>
          <p:nvPr/>
        </p:nvSpPr>
        <p:spPr>
          <a:xfrm>
            <a:off x="5769367" y="5307723"/>
            <a:ext cx="3330438" cy="1477328"/>
          </a:xfrm>
          <a:prstGeom prst="rect">
            <a:avLst/>
          </a:prstGeom>
          <a:noFill/>
        </p:spPr>
        <p:txBody>
          <a:bodyPr wrap="square">
            <a:spAutoFit/>
          </a:bodyPr>
          <a:lstStyle/>
          <a:p>
            <a:r>
              <a:rPr lang="en-US" dirty="0" err="1"/>
              <a:t>Presentnted</a:t>
            </a:r>
            <a:r>
              <a:rPr lang="en-US" dirty="0"/>
              <a:t> by :</a:t>
            </a:r>
          </a:p>
          <a:p>
            <a:r>
              <a:rPr lang="en-US" dirty="0" err="1"/>
              <a:t>Sonani</a:t>
            </a:r>
            <a:r>
              <a:rPr lang="en-US" dirty="0"/>
              <a:t> Darsh (2102020101802)</a:t>
            </a:r>
          </a:p>
          <a:p>
            <a:r>
              <a:rPr lang="en-US" dirty="0" err="1"/>
              <a:t>Sujal</a:t>
            </a:r>
            <a:r>
              <a:rPr lang="en-US" dirty="0"/>
              <a:t> </a:t>
            </a:r>
            <a:r>
              <a:rPr lang="en-US" dirty="0" err="1"/>
              <a:t>Mavani</a:t>
            </a:r>
            <a:r>
              <a:rPr lang="en-US" dirty="0"/>
              <a:t> (2102020101508)</a:t>
            </a:r>
          </a:p>
          <a:p>
            <a:r>
              <a:rPr lang="en-US" dirty="0" err="1"/>
              <a:t>Savani</a:t>
            </a:r>
            <a:r>
              <a:rPr lang="en-US" dirty="0"/>
              <a:t> </a:t>
            </a:r>
            <a:r>
              <a:rPr lang="en-US" dirty="0" err="1"/>
              <a:t>Jeel</a:t>
            </a:r>
            <a:r>
              <a:rPr lang="en-US" dirty="0"/>
              <a:t> (2102020101738)</a:t>
            </a:r>
          </a:p>
          <a:p>
            <a:r>
              <a:rPr lang="en-US" dirty="0" err="1"/>
              <a:t>Sojitra</a:t>
            </a:r>
            <a:r>
              <a:rPr lang="en-US" dirty="0"/>
              <a:t> Tej (2102020101798)</a:t>
            </a:r>
            <a:endParaRPr lang="en-IN" dirty="0"/>
          </a:p>
        </p:txBody>
      </p:sp>
    </p:spTree>
    <p:extLst>
      <p:ext uri="{BB962C8B-B14F-4D97-AF65-F5344CB8AC3E}">
        <p14:creationId xmlns:p14="http://schemas.microsoft.com/office/powerpoint/2010/main" val="3523793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018502" y="872761"/>
            <a:ext cx="3914331" cy="1320800"/>
          </a:xfrm>
        </p:spPr>
        <p:txBody>
          <a:bodyPr>
            <a:normAutofit/>
          </a:bodyPr>
          <a:lstStyle/>
          <a:p>
            <a:pPr algn="ctr"/>
            <a:r>
              <a:rPr lang="en-IN" dirty="0"/>
              <a:t>Visitor Side Panel</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Home Page.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501" y="2283793"/>
            <a:ext cx="6900332" cy="3881437"/>
          </a:xfrm>
        </p:spPr>
      </p:pic>
      <p:sp>
        <p:nvSpPr>
          <p:cNvPr id="3" name="Date Placeholder 2">
            <a:extLst>
              <a:ext uri="{FF2B5EF4-FFF2-40B4-BE49-F238E27FC236}">
                <a16:creationId xmlns:a16="http://schemas.microsoft.com/office/drawing/2014/main" id="{BC59D2CF-632D-E138-6158-7F758971B045}"/>
              </a:ext>
            </a:extLst>
          </p:cNvPr>
          <p:cNvSpPr>
            <a:spLocks noGrp="1"/>
          </p:cNvSpPr>
          <p:nvPr>
            <p:ph type="dt" sz="half" idx="10"/>
          </p:nvPr>
        </p:nvSpPr>
        <p:spPr/>
        <p:txBody>
          <a:bodyPr/>
          <a:lstStyle/>
          <a:p>
            <a:fld id="{4AEE5A57-79FB-4867-AB4C-5C48BD57B78E}" type="datetime1">
              <a:rPr lang="en-IN" smtClean="0"/>
              <a:t>17-Apr-24</a:t>
            </a:fld>
            <a:endParaRPr lang="en-IN"/>
          </a:p>
        </p:txBody>
      </p:sp>
      <p:sp>
        <p:nvSpPr>
          <p:cNvPr id="4" name="Footer Placeholder 3">
            <a:extLst>
              <a:ext uri="{FF2B5EF4-FFF2-40B4-BE49-F238E27FC236}">
                <a16:creationId xmlns:a16="http://schemas.microsoft.com/office/drawing/2014/main" id="{6E25B4CA-7FDE-0077-D264-B4D7B561CD61}"/>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2EE3E5E2-548A-DD8E-33E2-2D92658B2896}"/>
              </a:ext>
            </a:extLst>
          </p:cNvPr>
          <p:cNvSpPr>
            <a:spLocks noGrp="1"/>
          </p:cNvSpPr>
          <p:nvPr>
            <p:ph type="sldNum" sz="quarter" idx="12"/>
          </p:nvPr>
        </p:nvSpPr>
        <p:spPr/>
        <p:txBody>
          <a:bodyPr/>
          <a:lstStyle/>
          <a:p>
            <a:fld id="{C956FD9F-464C-47F3-BFFF-02B0496FF013}" type="slidenum">
              <a:rPr lang="en-IN" smtClean="0"/>
              <a:t>10</a:t>
            </a:fld>
            <a:endParaRPr lang="en-IN"/>
          </a:p>
        </p:txBody>
      </p:sp>
    </p:spTree>
    <p:extLst>
      <p:ext uri="{BB962C8B-B14F-4D97-AF65-F5344CB8AC3E}">
        <p14:creationId xmlns:p14="http://schemas.microsoft.com/office/powerpoint/2010/main" val="292158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288089" y="630784"/>
            <a:ext cx="3599698" cy="1320800"/>
          </a:xfrm>
        </p:spPr>
        <p:txBody>
          <a:bodyPr>
            <a:normAutofit fontScale="90000"/>
          </a:bodyPr>
          <a:lstStyle/>
          <a:p>
            <a:pPr algn="ctr"/>
            <a:r>
              <a:rPr lang="en-IN" dirty="0"/>
              <a:t>Visitor Side Panel</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Register Page.</a:t>
            </a:r>
            <a:endParaRPr lang="en-IN" dirty="0"/>
          </a:p>
        </p:txBody>
      </p:sp>
      <p:sp>
        <p:nvSpPr>
          <p:cNvPr id="3" name="Text Placeholder 2">
            <a:extLst>
              <a:ext uri="{FF2B5EF4-FFF2-40B4-BE49-F238E27FC236}">
                <a16:creationId xmlns:a16="http://schemas.microsoft.com/office/drawing/2014/main" id="{BDF1AEA8-2770-8C7E-88EA-3A7655957083}"/>
              </a:ext>
            </a:extLst>
          </p:cNvPr>
          <p:cNvSpPr>
            <a:spLocks noGrp="1"/>
          </p:cNvSpPr>
          <p:nvPr>
            <p:ph type="body" idx="1"/>
          </p:nvPr>
        </p:nvSpPr>
        <p:spPr/>
        <p:txBody>
          <a:bodyPr/>
          <a:lstStyle/>
          <a:p>
            <a:r>
              <a:rPr lang="en-US" dirty="0"/>
              <a:t>Register</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76275" y="3212505"/>
            <a:ext cx="4184650" cy="2353865"/>
          </a:xfrm>
        </p:spPr>
      </p:pic>
      <p:sp>
        <p:nvSpPr>
          <p:cNvPr id="6" name="Text Placeholder 5">
            <a:extLst>
              <a:ext uri="{FF2B5EF4-FFF2-40B4-BE49-F238E27FC236}">
                <a16:creationId xmlns:a16="http://schemas.microsoft.com/office/drawing/2014/main" id="{7640132F-BC24-DD87-E7CF-77E6807ACD38}"/>
              </a:ext>
            </a:extLst>
          </p:cNvPr>
          <p:cNvSpPr>
            <a:spLocks noGrp="1"/>
          </p:cNvSpPr>
          <p:nvPr>
            <p:ph type="body" sz="quarter" idx="3"/>
          </p:nvPr>
        </p:nvSpPr>
        <p:spPr/>
        <p:txBody>
          <a:bodyPr/>
          <a:lstStyle/>
          <a:p>
            <a:r>
              <a:rPr lang="en-US" dirty="0"/>
              <a:t>Email</a:t>
            </a:r>
            <a:endParaRPr lang="en-IN" dirty="0"/>
          </a:p>
        </p:txBody>
      </p:sp>
      <p:pic>
        <p:nvPicPr>
          <p:cNvPr id="10" name="Content Placeholder 9">
            <a:extLst>
              <a:ext uri="{FF2B5EF4-FFF2-40B4-BE49-F238E27FC236}">
                <a16:creationId xmlns:a16="http://schemas.microsoft.com/office/drawing/2014/main" id="{B231BA61-6D48-9BD8-41E4-DEDAB3C3855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87938" y="3212058"/>
            <a:ext cx="4186237" cy="2354758"/>
          </a:xfrm>
        </p:spPr>
      </p:pic>
      <p:sp>
        <p:nvSpPr>
          <p:cNvPr id="4" name="Date Placeholder 3">
            <a:extLst>
              <a:ext uri="{FF2B5EF4-FFF2-40B4-BE49-F238E27FC236}">
                <a16:creationId xmlns:a16="http://schemas.microsoft.com/office/drawing/2014/main" id="{C24B8689-6FAD-9142-8396-0F52A26B0F5D}"/>
              </a:ext>
            </a:extLst>
          </p:cNvPr>
          <p:cNvSpPr>
            <a:spLocks noGrp="1"/>
          </p:cNvSpPr>
          <p:nvPr>
            <p:ph type="dt" sz="half" idx="10"/>
          </p:nvPr>
        </p:nvSpPr>
        <p:spPr/>
        <p:txBody>
          <a:bodyPr/>
          <a:lstStyle/>
          <a:p>
            <a:fld id="{A4CEDB06-ECF0-42C0-9631-83B872F8F539}" type="datetime1">
              <a:rPr lang="en-IN" smtClean="0"/>
              <a:t>17-Apr-24</a:t>
            </a:fld>
            <a:endParaRPr lang="en-IN"/>
          </a:p>
        </p:txBody>
      </p:sp>
      <p:sp>
        <p:nvSpPr>
          <p:cNvPr id="5" name="Footer Placeholder 4">
            <a:extLst>
              <a:ext uri="{FF2B5EF4-FFF2-40B4-BE49-F238E27FC236}">
                <a16:creationId xmlns:a16="http://schemas.microsoft.com/office/drawing/2014/main" id="{1375960D-9D0A-E920-F1F7-0B3F03AB1A19}"/>
              </a:ext>
            </a:extLst>
          </p:cNvPr>
          <p:cNvSpPr>
            <a:spLocks noGrp="1"/>
          </p:cNvSpPr>
          <p:nvPr>
            <p:ph type="ftr" sz="quarter" idx="11"/>
          </p:nvPr>
        </p:nvSpPr>
        <p:spPr/>
        <p:txBody>
          <a:bodyPr/>
          <a:lstStyle/>
          <a:p>
            <a:r>
              <a:rPr lang="en-IN"/>
              <a:t>Salon Managment System</a:t>
            </a:r>
          </a:p>
        </p:txBody>
      </p:sp>
      <p:sp>
        <p:nvSpPr>
          <p:cNvPr id="8" name="Slide Number Placeholder 7">
            <a:extLst>
              <a:ext uri="{FF2B5EF4-FFF2-40B4-BE49-F238E27FC236}">
                <a16:creationId xmlns:a16="http://schemas.microsoft.com/office/drawing/2014/main" id="{075026B6-D7D3-1F31-0635-DDAAA9D40FF0}"/>
              </a:ext>
            </a:extLst>
          </p:cNvPr>
          <p:cNvSpPr>
            <a:spLocks noGrp="1"/>
          </p:cNvSpPr>
          <p:nvPr>
            <p:ph type="sldNum" sz="quarter" idx="12"/>
          </p:nvPr>
        </p:nvSpPr>
        <p:spPr/>
        <p:txBody>
          <a:bodyPr/>
          <a:lstStyle/>
          <a:p>
            <a:fld id="{C956FD9F-464C-47F3-BFFF-02B0496FF013}" type="slidenum">
              <a:rPr lang="en-IN" smtClean="0"/>
              <a:t>11</a:t>
            </a:fld>
            <a:endParaRPr lang="en-IN"/>
          </a:p>
        </p:txBody>
      </p:sp>
    </p:spTree>
    <p:extLst>
      <p:ext uri="{BB962C8B-B14F-4D97-AF65-F5344CB8AC3E}">
        <p14:creationId xmlns:p14="http://schemas.microsoft.com/office/powerpoint/2010/main" val="168812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509570" y="1039909"/>
            <a:ext cx="2932196" cy="1320800"/>
          </a:xfrm>
        </p:spPr>
        <p:txBody>
          <a:bodyPr>
            <a:normAutofit/>
          </a:bodyPr>
          <a:lstStyle/>
          <a:p>
            <a:pPr algn="ctr"/>
            <a:r>
              <a:rPr lang="en-IN" dirty="0" err="1"/>
              <a:t>Coman</a:t>
            </a:r>
            <a:r>
              <a:rPr lang="en-IN" dirty="0"/>
              <a:t>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About page.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2" y="2556573"/>
            <a:ext cx="6900332" cy="3881437"/>
          </a:xfrm>
        </p:spPr>
      </p:pic>
      <p:sp>
        <p:nvSpPr>
          <p:cNvPr id="3" name="Date Placeholder 2">
            <a:extLst>
              <a:ext uri="{FF2B5EF4-FFF2-40B4-BE49-F238E27FC236}">
                <a16:creationId xmlns:a16="http://schemas.microsoft.com/office/drawing/2014/main" id="{FBBBE128-4182-BB24-CDBE-43C687ACCA9A}"/>
              </a:ext>
            </a:extLst>
          </p:cNvPr>
          <p:cNvSpPr>
            <a:spLocks noGrp="1"/>
          </p:cNvSpPr>
          <p:nvPr>
            <p:ph type="dt" sz="half" idx="10"/>
          </p:nvPr>
        </p:nvSpPr>
        <p:spPr/>
        <p:txBody>
          <a:bodyPr/>
          <a:lstStyle/>
          <a:p>
            <a:fld id="{44D22E3E-3892-4012-9996-11BB570F58C2}" type="datetime1">
              <a:rPr lang="en-IN" smtClean="0"/>
              <a:t>17-Apr-24</a:t>
            </a:fld>
            <a:endParaRPr lang="en-IN"/>
          </a:p>
        </p:txBody>
      </p:sp>
      <p:sp>
        <p:nvSpPr>
          <p:cNvPr id="4" name="Footer Placeholder 3">
            <a:extLst>
              <a:ext uri="{FF2B5EF4-FFF2-40B4-BE49-F238E27FC236}">
                <a16:creationId xmlns:a16="http://schemas.microsoft.com/office/drawing/2014/main" id="{C0E5A947-E9EA-9CE8-CB4C-1B50520C6F49}"/>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69883E48-D767-4C43-1068-F24310270E22}"/>
              </a:ext>
            </a:extLst>
          </p:cNvPr>
          <p:cNvSpPr>
            <a:spLocks noGrp="1"/>
          </p:cNvSpPr>
          <p:nvPr>
            <p:ph type="sldNum" sz="quarter" idx="12"/>
          </p:nvPr>
        </p:nvSpPr>
        <p:spPr/>
        <p:txBody>
          <a:bodyPr/>
          <a:lstStyle/>
          <a:p>
            <a:fld id="{C956FD9F-464C-47F3-BFFF-02B0496FF013}" type="slidenum">
              <a:rPr lang="en-IN" smtClean="0"/>
              <a:t>12</a:t>
            </a:fld>
            <a:endParaRPr lang="en-IN"/>
          </a:p>
        </p:txBody>
      </p:sp>
    </p:spTree>
    <p:extLst>
      <p:ext uri="{BB962C8B-B14F-4D97-AF65-F5344CB8AC3E}">
        <p14:creationId xmlns:p14="http://schemas.microsoft.com/office/powerpoint/2010/main" val="271551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529780" y="990748"/>
            <a:ext cx="2891776" cy="1320800"/>
          </a:xfrm>
        </p:spPr>
        <p:txBody>
          <a:bodyPr>
            <a:normAutofit/>
          </a:bodyPr>
          <a:lstStyle/>
          <a:p>
            <a:pPr algn="ctr"/>
            <a:r>
              <a:rPr lang="en-IN" dirty="0" err="1"/>
              <a:t>Coman</a:t>
            </a:r>
            <a:r>
              <a:rPr lang="en-IN" dirty="0"/>
              <a:t>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Inside about page.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2" y="2382115"/>
            <a:ext cx="6900332" cy="3881437"/>
          </a:xfrm>
        </p:spPr>
      </p:pic>
      <p:sp>
        <p:nvSpPr>
          <p:cNvPr id="3" name="Date Placeholder 2">
            <a:extLst>
              <a:ext uri="{FF2B5EF4-FFF2-40B4-BE49-F238E27FC236}">
                <a16:creationId xmlns:a16="http://schemas.microsoft.com/office/drawing/2014/main" id="{E283388E-BDBB-2B6C-B107-E21FF884E915}"/>
              </a:ext>
            </a:extLst>
          </p:cNvPr>
          <p:cNvSpPr>
            <a:spLocks noGrp="1"/>
          </p:cNvSpPr>
          <p:nvPr>
            <p:ph type="dt" sz="half" idx="10"/>
          </p:nvPr>
        </p:nvSpPr>
        <p:spPr/>
        <p:txBody>
          <a:bodyPr/>
          <a:lstStyle/>
          <a:p>
            <a:fld id="{268EA870-7070-4153-BC47-16ABEE10DB62}" type="datetime1">
              <a:rPr lang="en-IN" smtClean="0"/>
              <a:t>17-Apr-24</a:t>
            </a:fld>
            <a:endParaRPr lang="en-IN"/>
          </a:p>
        </p:txBody>
      </p:sp>
      <p:sp>
        <p:nvSpPr>
          <p:cNvPr id="4" name="Footer Placeholder 3">
            <a:extLst>
              <a:ext uri="{FF2B5EF4-FFF2-40B4-BE49-F238E27FC236}">
                <a16:creationId xmlns:a16="http://schemas.microsoft.com/office/drawing/2014/main" id="{1B399476-B887-0A72-CA43-38A9AE26AAA1}"/>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E1526E42-6E4C-7A50-C84C-6836EB16A622}"/>
              </a:ext>
            </a:extLst>
          </p:cNvPr>
          <p:cNvSpPr>
            <a:spLocks noGrp="1"/>
          </p:cNvSpPr>
          <p:nvPr>
            <p:ph type="sldNum" sz="quarter" idx="12"/>
          </p:nvPr>
        </p:nvSpPr>
        <p:spPr/>
        <p:txBody>
          <a:bodyPr/>
          <a:lstStyle/>
          <a:p>
            <a:fld id="{C956FD9F-464C-47F3-BFFF-02B0496FF013}" type="slidenum">
              <a:rPr lang="en-IN" smtClean="0"/>
              <a:t>13</a:t>
            </a:fld>
            <a:endParaRPr lang="en-IN"/>
          </a:p>
        </p:txBody>
      </p:sp>
    </p:spTree>
    <p:extLst>
      <p:ext uri="{BB962C8B-B14F-4D97-AF65-F5344CB8AC3E}">
        <p14:creationId xmlns:p14="http://schemas.microsoft.com/office/powerpoint/2010/main" val="2881769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495367" y="914400"/>
            <a:ext cx="2960601" cy="1320800"/>
          </a:xfrm>
        </p:spPr>
        <p:txBody>
          <a:bodyPr>
            <a:normAutofit/>
          </a:bodyPr>
          <a:lstStyle/>
          <a:p>
            <a:pPr algn="ctr"/>
            <a:r>
              <a:rPr lang="en-IN" dirty="0" err="1"/>
              <a:t>Coman</a:t>
            </a:r>
            <a:r>
              <a:rPr lang="en-IN" dirty="0"/>
              <a:t>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Our salon service.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1" y="2382115"/>
            <a:ext cx="6900332" cy="3881437"/>
          </a:xfrm>
        </p:spPr>
      </p:pic>
      <p:sp>
        <p:nvSpPr>
          <p:cNvPr id="3" name="Date Placeholder 2">
            <a:extLst>
              <a:ext uri="{FF2B5EF4-FFF2-40B4-BE49-F238E27FC236}">
                <a16:creationId xmlns:a16="http://schemas.microsoft.com/office/drawing/2014/main" id="{34028EFE-784A-3331-F9A8-312464A14783}"/>
              </a:ext>
            </a:extLst>
          </p:cNvPr>
          <p:cNvSpPr>
            <a:spLocks noGrp="1"/>
          </p:cNvSpPr>
          <p:nvPr>
            <p:ph type="dt" sz="half" idx="10"/>
          </p:nvPr>
        </p:nvSpPr>
        <p:spPr/>
        <p:txBody>
          <a:bodyPr/>
          <a:lstStyle/>
          <a:p>
            <a:fld id="{F2AEDB43-FD17-4FA5-8464-9A829ECD6386}" type="datetime1">
              <a:rPr lang="en-IN" smtClean="0"/>
              <a:t>17-Apr-24</a:t>
            </a:fld>
            <a:endParaRPr lang="en-IN"/>
          </a:p>
        </p:txBody>
      </p:sp>
      <p:sp>
        <p:nvSpPr>
          <p:cNvPr id="4" name="Footer Placeholder 3">
            <a:extLst>
              <a:ext uri="{FF2B5EF4-FFF2-40B4-BE49-F238E27FC236}">
                <a16:creationId xmlns:a16="http://schemas.microsoft.com/office/drawing/2014/main" id="{C0700CCA-AF6C-4B30-77F4-442A3CC1C8E4}"/>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89BDEEAF-DDDB-0320-9306-BE35CCD5720A}"/>
              </a:ext>
            </a:extLst>
          </p:cNvPr>
          <p:cNvSpPr>
            <a:spLocks noGrp="1"/>
          </p:cNvSpPr>
          <p:nvPr>
            <p:ph type="sldNum" sz="quarter" idx="12"/>
          </p:nvPr>
        </p:nvSpPr>
        <p:spPr/>
        <p:txBody>
          <a:bodyPr/>
          <a:lstStyle/>
          <a:p>
            <a:fld id="{C956FD9F-464C-47F3-BFFF-02B0496FF013}" type="slidenum">
              <a:rPr lang="en-IN" smtClean="0"/>
              <a:t>14</a:t>
            </a:fld>
            <a:endParaRPr lang="en-IN"/>
          </a:p>
        </p:txBody>
      </p:sp>
    </p:spTree>
    <p:extLst>
      <p:ext uri="{BB962C8B-B14F-4D97-AF65-F5344CB8AC3E}">
        <p14:creationId xmlns:p14="http://schemas.microsoft.com/office/powerpoint/2010/main" val="1878529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726426" y="806245"/>
            <a:ext cx="2706054" cy="1230000"/>
          </a:xfrm>
        </p:spPr>
        <p:txBody>
          <a:bodyPr>
            <a:normAutofit fontScale="90000"/>
          </a:bodyPr>
          <a:lstStyle/>
          <a:p>
            <a:pPr algn="ctr"/>
            <a:r>
              <a:rPr lang="en-IN" dirty="0" err="1"/>
              <a:t>Coman</a:t>
            </a:r>
            <a:r>
              <a:rPr lang="en-IN" dirty="0"/>
              <a:t>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service.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29287" y="2421444"/>
            <a:ext cx="6900332" cy="3881437"/>
          </a:xfrm>
        </p:spPr>
      </p:pic>
      <p:sp>
        <p:nvSpPr>
          <p:cNvPr id="3" name="Date Placeholder 2">
            <a:extLst>
              <a:ext uri="{FF2B5EF4-FFF2-40B4-BE49-F238E27FC236}">
                <a16:creationId xmlns:a16="http://schemas.microsoft.com/office/drawing/2014/main" id="{081971AB-3DBF-6426-4619-53B5DF305F96}"/>
              </a:ext>
            </a:extLst>
          </p:cNvPr>
          <p:cNvSpPr>
            <a:spLocks noGrp="1"/>
          </p:cNvSpPr>
          <p:nvPr>
            <p:ph type="dt" sz="half" idx="10"/>
          </p:nvPr>
        </p:nvSpPr>
        <p:spPr/>
        <p:txBody>
          <a:bodyPr/>
          <a:lstStyle/>
          <a:p>
            <a:fld id="{DC0DF82E-8757-4073-AA12-0FE6D49EE9A0}" type="datetime1">
              <a:rPr lang="en-IN" smtClean="0"/>
              <a:t>17-Apr-24</a:t>
            </a:fld>
            <a:endParaRPr lang="en-IN"/>
          </a:p>
        </p:txBody>
      </p:sp>
      <p:sp>
        <p:nvSpPr>
          <p:cNvPr id="4" name="Footer Placeholder 3">
            <a:extLst>
              <a:ext uri="{FF2B5EF4-FFF2-40B4-BE49-F238E27FC236}">
                <a16:creationId xmlns:a16="http://schemas.microsoft.com/office/drawing/2014/main" id="{345AA548-71AF-0040-8111-F9927D375ED8}"/>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0F939FC6-3A75-FA3C-BDD2-305E78A9AC32}"/>
              </a:ext>
            </a:extLst>
          </p:cNvPr>
          <p:cNvSpPr>
            <a:spLocks noGrp="1"/>
          </p:cNvSpPr>
          <p:nvPr>
            <p:ph type="sldNum" sz="quarter" idx="12"/>
          </p:nvPr>
        </p:nvSpPr>
        <p:spPr/>
        <p:txBody>
          <a:bodyPr/>
          <a:lstStyle/>
          <a:p>
            <a:fld id="{C956FD9F-464C-47F3-BFFF-02B0496FF013}" type="slidenum">
              <a:rPr lang="en-IN" smtClean="0"/>
              <a:t>15</a:t>
            </a:fld>
            <a:endParaRPr lang="en-IN"/>
          </a:p>
        </p:txBody>
      </p:sp>
    </p:spTree>
    <p:extLst>
      <p:ext uri="{BB962C8B-B14F-4D97-AF65-F5344CB8AC3E}">
        <p14:creationId xmlns:p14="http://schemas.microsoft.com/office/powerpoint/2010/main" val="225490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495367" y="1049741"/>
            <a:ext cx="2960601" cy="1320800"/>
          </a:xfrm>
        </p:spPr>
        <p:txBody>
          <a:bodyPr>
            <a:normAutofit/>
          </a:bodyPr>
          <a:lstStyle/>
          <a:p>
            <a:pPr algn="ctr"/>
            <a:r>
              <a:rPr lang="en-IN" dirty="0" err="1"/>
              <a:t>Coman</a:t>
            </a:r>
            <a:r>
              <a:rPr lang="en-IN" dirty="0"/>
              <a:t>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Inside service.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1" y="2441109"/>
            <a:ext cx="6900332" cy="3881437"/>
          </a:xfrm>
        </p:spPr>
      </p:pic>
      <p:sp>
        <p:nvSpPr>
          <p:cNvPr id="3" name="Date Placeholder 2">
            <a:extLst>
              <a:ext uri="{FF2B5EF4-FFF2-40B4-BE49-F238E27FC236}">
                <a16:creationId xmlns:a16="http://schemas.microsoft.com/office/drawing/2014/main" id="{6B43CE60-2FF0-6A0F-049B-0B3C3A8DF1A2}"/>
              </a:ext>
            </a:extLst>
          </p:cNvPr>
          <p:cNvSpPr>
            <a:spLocks noGrp="1"/>
          </p:cNvSpPr>
          <p:nvPr>
            <p:ph type="dt" sz="half" idx="10"/>
          </p:nvPr>
        </p:nvSpPr>
        <p:spPr/>
        <p:txBody>
          <a:bodyPr/>
          <a:lstStyle/>
          <a:p>
            <a:fld id="{8374B704-C00F-44B0-9267-7954FB529EA6}" type="datetime1">
              <a:rPr lang="en-IN" smtClean="0"/>
              <a:t>17-Apr-24</a:t>
            </a:fld>
            <a:endParaRPr lang="en-IN"/>
          </a:p>
        </p:txBody>
      </p:sp>
      <p:sp>
        <p:nvSpPr>
          <p:cNvPr id="4" name="Footer Placeholder 3">
            <a:extLst>
              <a:ext uri="{FF2B5EF4-FFF2-40B4-BE49-F238E27FC236}">
                <a16:creationId xmlns:a16="http://schemas.microsoft.com/office/drawing/2014/main" id="{3FBD046A-990E-BC6E-FAA3-BED5194C22EC}"/>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8946192E-549A-7ACC-A03B-2379A8061712}"/>
              </a:ext>
            </a:extLst>
          </p:cNvPr>
          <p:cNvSpPr>
            <a:spLocks noGrp="1"/>
          </p:cNvSpPr>
          <p:nvPr>
            <p:ph type="sldNum" sz="quarter" idx="12"/>
          </p:nvPr>
        </p:nvSpPr>
        <p:spPr/>
        <p:txBody>
          <a:bodyPr/>
          <a:lstStyle/>
          <a:p>
            <a:fld id="{C956FD9F-464C-47F3-BFFF-02B0496FF013}" type="slidenum">
              <a:rPr lang="en-IN" smtClean="0"/>
              <a:t>16</a:t>
            </a:fld>
            <a:endParaRPr lang="en-IN"/>
          </a:p>
        </p:txBody>
      </p:sp>
    </p:spTree>
    <p:extLst>
      <p:ext uri="{BB962C8B-B14F-4D97-AF65-F5344CB8AC3E}">
        <p14:creationId xmlns:p14="http://schemas.microsoft.com/office/powerpoint/2010/main" val="406303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347883" y="1037600"/>
            <a:ext cx="3255569" cy="1320800"/>
          </a:xfrm>
        </p:spPr>
        <p:txBody>
          <a:bodyPr>
            <a:normAutofit/>
          </a:bodyPr>
          <a:lstStyle/>
          <a:p>
            <a:pPr algn="ctr"/>
            <a:r>
              <a:rPr lang="en-IN" dirty="0" err="1"/>
              <a:t>Coman</a:t>
            </a:r>
            <a:r>
              <a:rPr lang="en-IN" dirty="0"/>
              <a:t>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Employee team.</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1" y="2480437"/>
            <a:ext cx="6900332" cy="3881437"/>
          </a:xfrm>
        </p:spPr>
      </p:pic>
      <p:sp>
        <p:nvSpPr>
          <p:cNvPr id="3" name="Date Placeholder 2">
            <a:extLst>
              <a:ext uri="{FF2B5EF4-FFF2-40B4-BE49-F238E27FC236}">
                <a16:creationId xmlns:a16="http://schemas.microsoft.com/office/drawing/2014/main" id="{9F9315BD-68CC-55CE-F2FE-B6D59138D483}"/>
              </a:ext>
            </a:extLst>
          </p:cNvPr>
          <p:cNvSpPr>
            <a:spLocks noGrp="1"/>
          </p:cNvSpPr>
          <p:nvPr>
            <p:ph type="dt" sz="half" idx="10"/>
          </p:nvPr>
        </p:nvSpPr>
        <p:spPr/>
        <p:txBody>
          <a:bodyPr/>
          <a:lstStyle/>
          <a:p>
            <a:fld id="{E05667B5-AAE0-4B51-8C8D-36765B338783}" type="datetime1">
              <a:rPr lang="en-IN" smtClean="0"/>
              <a:t>17-Apr-24</a:t>
            </a:fld>
            <a:endParaRPr lang="en-IN"/>
          </a:p>
        </p:txBody>
      </p:sp>
      <p:sp>
        <p:nvSpPr>
          <p:cNvPr id="4" name="Footer Placeholder 3">
            <a:extLst>
              <a:ext uri="{FF2B5EF4-FFF2-40B4-BE49-F238E27FC236}">
                <a16:creationId xmlns:a16="http://schemas.microsoft.com/office/drawing/2014/main" id="{DF10C964-AEA2-9059-3A2D-CA0C81A50371}"/>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BEAFF0DD-36F3-6512-388C-D23F8194FB48}"/>
              </a:ext>
            </a:extLst>
          </p:cNvPr>
          <p:cNvSpPr>
            <a:spLocks noGrp="1"/>
          </p:cNvSpPr>
          <p:nvPr>
            <p:ph type="sldNum" sz="quarter" idx="12"/>
          </p:nvPr>
        </p:nvSpPr>
        <p:spPr/>
        <p:txBody>
          <a:bodyPr/>
          <a:lstStyle/>
          <a:p>
            <a:fld id="{C956FD9F-464C-47F3-BFFF-02B0496FF013}" type="slidenum">
              <a:rPr lang="en-IN" smtClean="0"/>
              <a:t>17</a:t>
            </a:fld>
            <a:endParaRPr lang="en-IN"/>
          </a:p>
        </p:txBody>
      </p:sp>
    </p:spTree>
    <p:extLst>
      <p:ext uri="{BB962C8B-B14F-4D97-AF65-F5344CB8AC3E}">
        <p14:creationId xmlns:p14="http://schemas.microsoft.com/office/powerpoint/2010/main" val="369289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377380" y="1059574"/>
            <a:ext cx="3196576" cy="1320800"/>
          </a:xfrm>
        </p:spPr>
        <p:txBody>
          <a:bodyPr>
            <a:normAutofit/>
          </a:bodyPr>
          <a:lstStyle/>
          <a:p>
            <a:pPr algn="ctr"/>
            <a:r>
              <a:rPr lang="en-IN" dirty="0" err="1"/>
              <a:t>Coman</a:t>
            </a:r>
            <a:r>
              <a:rPr lang="en-IN" dirty="0"/>
              <a:t>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Book </a:t>
            </a:r>
            <a:r>
              <a:rPr lang="en-IN" sz="1800" kern="100" dirty="0" err="1">
                <a:solidFill>
                  <a:srgbClr val="000000"/>
                </a:solidFill>
                <a:latin typeface="Arial" panose="020B0604020202020204" pitchFamily="34" charset="0"/>
                <a:ea typeface="Arial" panose="020B0604020202020204" pitchFamily="34" charset="0"/>
              </a:rPr>
              <a:t>appoitment</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2" y="2380374"/>
            <a:ext cx="6900332" cy="3881437"/>
          </a:xfrm>
        </p:spPr>
      </p:pic>
      <p:sp>
        <p:nvSpPr>
          <p:cNvPr id="3" name="Date Placeholder 2">
            <a:extLst>
              <a:ext uri="{FF2B5EF4-FFF2-40B4-BE49-F238E27FC236}">
                <a16:creationId xmlns:a16="http://schemas.microsoft.com/office/drawing/2014/main" id="{5AFA98B2-5AF0-84DE-9ABC-4D5697BE6A8B}"/>
              </a:ext>
            </a:extLst>
          </p:cNvPr>
          <p:cNvSpPr>
            <a:spLocks noGrp="1"/>
          </p:cNvSpPr>
          <p:nvPr>
            <p:ph type="dt" sz="half" idx="10"/>
          </p:nvPr>
        </p:nvSpPr>
        <p:spPr/>
        <p:txBody>
          <a:bodyPr/>
          <a:lstStyle/>
          <a:p>
            <a:fld id="{68391C13-5DE6-4569-847E-2E11E5C2B592}" type="datetime1">
              <a:rPr lang="en-IN" smtClean="0"/>
              <a:t>17-Apr-24</a:t>
            </a:fld>
            <a:endParaRPr lang="en-IN"/>
          </a:p>
        </p:txBody>
      </p:sp>
      <p:sp>
        <p:nvSpPr>
          <p:cNvPr id="4" name="Footer Placeholder 3">
            <a:extLst>
              <a:ext uri="{FF2B5EF4-FFF2-40B4-BE49-F238E27FC236}">
                <a16:creationId xmlns:a16="http://schemas.microsoft.com/office/drawing/2014/main" id="{F2FCA253-190A-0C6F-47DB-397E3D8EA875}"/>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6AE186E9-F00F-AB40-B938-97D64C168343}"/>
              </a:ext>
            </a:extLst>
          </p:cNvPr>
          <p:cNvSpPr>
            <a:spLocks noGrp="1"/>
          </p:cNvSpPr>
          <p:nvPr>
            <p:ph type="sldNum" sz="quarter" idx="12"/>
          </p:nvPr>
        </p:nvSpPr>
        <p:spPr/>
        <p:txBody>
          <a:bodyPr/>
          <a:lstStyle/>
          <a:p>
            <a:fld id="{C956FD9F-464C-47F3-BFFF-02B0496FF013}" type="slidenum">
              <a:rPr lang="en-IN" smtClean="0"/>
              <a:t>18</a:t>
            </a:fld>
            <a:endParaRPr lang="en-IN"/>
          </a:p>
        </p:txBody>
      </p:sp>
    </p:spTree>
    <p:extLst>
      <p:ext uri="{BB962C8B-B14F-4D97-AF65-F5344CB8AC3E}">
        <p14:creationId xmlns:p14="http://schemas.microsoft.com/office/powerpoint/2010/main" val="389033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534696" y="882593"/>
            <a:ext cx="2881943" cy="1320800"/>
          </a:xfrm>
        </p:spPr>
        <p:txBody>
          <a:bodyPr>
            <a:normAutofit/>
          </a:bodyPr>
          <a:lstStyle/>
          <a:p>
            <a:pPr algn="ctr"/>
            <a:r>
              <a:rPr lang="en-IN" dirty="0" err="1"/>
              <a:t>Coman</a:t>
            </a:r>
            <a:r>
              <a:rPr lang="en-IN" dirty="0"/>
              <a:t>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Footer</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1" y="2093970"/>
            <a:ext cx="6900332" cy="3881437"/>
          </a:xfrm>
        </p:spPr>
      </p:pic>
      <p:sp>
        <p:nvSpPr>
          <p:cNvPr id="3" name="Date Placeholder 2">
            <a:extLst>
              <a:ext uri="{FF2B5EF4-FFF2-40B4-BE49-F238E27FC236}">
                <a16:creationId xmlns:a16="http://schemas.microsoft.com/office/drawing/2014/main" id="{235833D4-F74B-ABFD-FC0D-75A688E05367}"/>
              </a:ext>
            </a:extLst>
          </p:cNvPr>
          <p:cNvSpPr>
            <a:spLocks noGrp="1"/>
          </p:cNvSpPr>
          <p:nvPr>
            <p:ph type="dt" sz="half" idx="10"/>
          </p:nvPr>
        </p:nvSpPr>
        <p:spPr/>
        <p:txBody>
          <a:bodyPr/>
          <a:lstStyle/>
          <a:p>
            <a:fld id="{10154CC6-9A16-4B23-9082-DFE1C36221AB}" type="datetime1">
              <a:rPr lang="en-IN" smtClean="0"/>
              <a:t>17-Apr-24</a:t>
            </a:fld>
            <a:endParaRPr lang="en-IN"/>
          </a:p>
        </p:txBody>
      </p:sp>
      <p:sp>
        <p:nvSpPr>
          <p:cNvPr id="4" name="Footer Placeholder 3">
            <a:extLst>
              <a:ext uri="{FF2B5EF4-FFF2-40B4-BE49-F238E27FC236}">
                <a16:creationId xmlns:a16="http://schemas.microsoft.com/office/drawing/2014/main" id="{A2BDD6AC-E6B0-07B4-72DB-1961FE2F8236}"/>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7335D899-8035-F14C-F398-0553DC8F7546}"/>
              </a:ext>
            </a:extLst>
          </p:cNvPr>
          <p:cNvSpPr>
            <a:spLocks noGrp="1"/>
          </p:cNvSpPr>
          <p:nvPr>
            <p:ph type="sldNum" sz="quarter" idx="12"/>
          </p:nvPr>
        </p:nvSpPr>
        <p:spPr/>
        <p:txBody>
          <a:bodyPr/>
          <a:lstStyle/>
          <a:p>
            <a:fld id="{C956FD9F-464C-47F3-BFFF-02B0496FF013}" type="slidenum">
              <a:rPr lang="en-IN" smtClean="0"/>
              <a:t>19</a:t>
            </a:fld>
            <a:endParaRPr lang="en-IN"/>
          </a:p>
        </p:txBody>
      </p:sp>
    </p:spTree>
    <p:extLst>
      <p:ext uri="{BB962C8B-B14F-4D97-AF65-F5344CB8AC3E}">
        <p14:creationId xmlns:p14="http://schemas.microsoft.com/office/powerpoint/2010/main" val="2257259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69D9FCC2-ED14-B0A3-2C57-649F8023628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Title 3">
            <a:extLst>
              <a:ext uri="{FF2B5EF4-FFF2-40B4-BE49-F238E27FC236}">
                <a16:creationId xmlns:a16="http://schemas.microsoft.com/office/drawing/2014/main" id="{3595D520-D79A-31A1-112C-37772E25E61D}"/>
              </a:ext>
            </a:extLst>
          </p:cNvPr>
          <p:cNvSpPr>
            <a:spLocks noGrp="1"/>
          </p:cNvSpPr>
          <p:nvPr>
            <p:ph type="title"/>
          </p:nvPr>
        </p:nvSpPr>
        <p:spPr>
          <a:xfrm>
            <a:off x="3132665" y="707923"/>
            <a:ext cx="3686006" cy="1320800"/>
          </a:xfrm>
        </p:spPr>
        <p:txBody>
          <a:bodyPr/>
          <a:lstStyle/>
          <a:p>
            <a:r>
              <a:rPr lang="en-US" dirty="0"/>
              <a:t>Table Of Content</a:t>
            </a:r>
            <a:endParaRPr lang="en-IN" dirty="0"/>
          </a:p>
        </p:txBody>
      </p:sp>
      <p:sp>
        <p:nvSpPr>
          <p:cNvPr id="8" name="Content Placeholder 7">
            <a:extLst>
              <a:ext uri="{FF2B5EF4-FFF2-40B4-BE49-F238E27FC236}">
                <a16:creationId xmlns:a16="http://schemas.microsoft.com/office/drawing/2014/main" id="{03D336C5-C9E0-3D34-76A7-15831A7A4C0F}"/>
              </a:ext>
            </a:extLst>
          </p:cNvPr>
          <p:cNvSpPr>
            <a:spLocks noGrp="1"/>
          </p:cNvSpPr>
          <p:nvPr>
            <p:ph idx="1"/>
          </p:nvPr>
        </p:nvSpPr>
        <p:spPr>
          <a:xfrm>
            <a:off x="3524318" y="1386417"/>
            <a:ext cx="2902699" cy="3849194"/>
          </a:xfrm>
        </p:spPr>
        <p:txBody>
          <a:bodyPr>
            <a:noAutofit/>
          </a:bodyPr>
          <a:lstStyle/>
          <a:p>
            <a:r>
              <a:rPr lang="en-IN" sz="1500" dirty="0"/>
              <a:t>Acknowledgement</a:t>
            </a:r>
          </a:p>
          <a:p>
            <a:r>
              <a:rPr lang="en-IN" sz="1500" dirty="0"/>
              <a:t>Project </a:t>
            </a:r>
            <a:r>
              <a:rPr lang="en-IN" sz="1500" dirty="0" err="1"/>
              <a:t>Defination</a:t>
            </a:r>
            <a:endParaRPr lang="en-IN" sz="1500" dirty="0"/>
          </a:p>
          <a:p>
            <a:r>
              <a:rPr lang="en-IN" sz="1500" dirty="0"/>
              <a:t>Tools and Technology  Used</a:t>
            </a:r>
          </a:p>
          <a:p>
            <a:r>
              <a:rPr lang="en-IN" sz="1500" dirty="0"/>
              <a:t>Section In Project</a:t>
            </a:r>
          </a:p>
          <a:p>
            <a:pPr lvl="1"/>
            <a:r>
              <a:rPr lang="en-IN" sz="1500" dirty="0"/>
              <a:t>Admin</a:t>
            </a:r>
          </a:p>
          <a:p>
            <a:pPr lvl="1"/>
            <a:r>
              <a:rPr lang="en-IN" sz="1500" dirty="0"/>
              <a:t>User</a:t>
            </a:r>
          </a:p>
          <a:p>
            <a:pPr lvl="1"/>
            <a:r>
              <a:rPr lang="en-IN" sz="1500" dirty="0"/>
              <a:t>Visitor</a:t>
            </a:r>
          </a:p>
          <a:p>
            <a:r>
              <a:rPr lang="en-IN" sz="1500" dirty="0"/>
              <a:t>Visitor Side Panel</a:t>
            </a:r>
          </a:p>
          <a:p>
            <a:r>
              <a:rPr lang="en-IN" sz="1500" dirty="0" err="1"/>
              <a:t>Coman</a:t>
            </a:r>
            <a:r>
              <a:rPr lang="en-IN" sz="1500" dirty="0"/>
              <a:t> Pages</a:t>
            </a:r>
          </a:p>
          <a:p>
            <a:r>
              <a:rPr lang="en-IN" sz="1500" dirty="0"/>
              <a:t>User Side Pages</a:t>
            </a:r>
          </a:p>
          <a:p>
            <a:r>
              <a:rPr lang="en-IN" sz="1500" dirty="0"/>
              <a:t>Admin Side Pages</a:t>
            </a:r>
          </a:p>
          <a:p>
            <a:r>
              <a:rPr lang="en-IN" sz="1600" dirty="0"/>
              <a:t>Limitation</a:t>
            </a:r>
            <a:endParaRPr lang="en-IN" sz="1500" dirty="0"/>
          </a:p>
          <a:p>
            <a:r>
              <a:rPr lang="en-IN" sz="1500" b="1" dirty="0"/>
              <a:t>Future Enhancement </a:t>
            </a:r>
          </a:p>
          <a:p>
            <a:r>
              <a:rPr lang="en-IN" sz="1500" b="1" dirty="0" err="1"/>
              <a:t>Refrence</a:t>
            </a:r>
            <a:endParaRPr lang="en-IN" sz="1500" b="1" dirty="0"/>
          </a:p>
          <a:p>
            <a:r>
              <a:rPr lang="en-IN" sz="1500" b="1" dirty="0"/>
              <a:t>Thank You</a:t>
            </a:r>
          </a:p>
          <a:p>
            <a:endParaRPr lang="en-IN" sz="1500" dirty="0"/>
          </a:p>
          <a:p>
            <a:endParaRPr lang="en-IN" sz="1500" dirty="0"/>
          </a:p>
        </p:txBody>
      </p:sp>
      <p:sp>
        <p:nvSpPr>
          <p:cNvPr id="7" name="Rectangle 4">
            <a:extLst>
              <a:ext uri="{FF2B5EF4-FFF2-40B4-BE49-F238E27FC236}">
                <a16:creationId xmlns:a16="http://schemas.microsoft.com/office/drawing/2014/main" id="{72F51FCB-87C1-7158-1C03-4D738FD44EF1}"/>
              </a:ext>
            </a:extLst>
          </p:cNvPr>
          <p:cNvSpPr>
            <a:spLocks noChangeArrowheads="1"/>
          </p:cNvSpPr>
          <p:nvPr/>
        </p:nvSpPr>
        <p:spPr bwMode="auto">
          <a:xfrm>
            <a:off x="249238" y="1622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Date Placeholder 1">
            <a:extLst>
              <a:ext uri="{FF2B5EF4-FFF2-40B4-BE49-F238E27FC236}">
                <a16:creationId xmlns:a16="http://schemas.microsoft.com/office/drawing/2014/main" id="{7610F4B9-5135-E6E7-5450-F12DF24F6109}"/>
              </a:ext>
            </a:extLst>
          </p:cNvPr>
          <p:cNvSpPr>
            <a:spLocks noGrp="1"/>
          </p:cNvSpPr>
          <p:nvPr>
            <p:ph type="dt" sz="half" idx="10"/>
          </p:nvPr>
        </p:nvSpPr>
        <p:spPr/>
        <p:txBody>
          <a:bodyPr/>
          <a:lstStyle/>
          <a:p>
            <a:fld id="{86C8BE53-576C-460E-97D8-E2D1501C723B}" type="datetime1">
              <a:rPr lang="en-IN" smtClean="0"/>
              <a:t>17-Apr-24</a:t>
            </a:fld>
            <a:endParaRPr lang="en-IN"/>
          </a:p>
        </p:txBody>
      </p:sp>
      <p:sp>
        <p:nvSpPr>
          <p:cNvPr id="3" name="Footer Placeholder 2">
            <a:extLst>
              <a:ext uri="{FF2B5EF4-FFF2-40B4-BE49-F238E27FC236}">
                <a16:creationId xmlns:a16="http://schemas.microsoft.com/office/drawing/2014/main" id="{668E4A94-A9DC-B5C1-B3E7-1FDE8B073AB5}"/>
              </a:ext>
            </a:extLst>
          </p:cNvPr>
          <p:cNvSpPr>
            <a:spLocks noGrp="1"/>
          </p:cNvSpPr>
          <p:nvPr>
            <p:ph type="ftr" sz="quarter" idx="11"/>
          </p:nvPr>
        </p:nvSpPr>
        <p:spPr/>
        <p:txBody>
          <a:bodyPr/>
          <a:lstStyle/>
          <a:p>
            <a:r>
              <a:rPr lang="en-IN" dirty="0"/>
              <a:t>Salon </a:t>
            </a:r>
            <a:r>
              <a:rPr lang="en-IN" dirty="0" err="1"/>
              <a:t>Managment</a:t>
            </a:r>
            <a:r>
              <a:rPr lang="en-IN" dirty="0"/>
              <a:t> System</a:t>
            </a:r>
          </a:p>
        </p:txBody>
      </p:sp>
      <p:sp>
        <p:nvSpPr>
          <p:cNvPr id="5" name="Slide Number Placeholder 4">
            <a:extLst>
              <a:ext uri="{FF2B5EF4-FFF2-40B4-BE49-F238E27FC236}">
                <a16:creationId xmlns:a16="http://schemas.microsoft.com/office/drawing/2014/main" id="{01D37298-A2CC-5711-95D8-22DAA6E3F11F}"/>
              </a:ext>
            </a:extLst>
          </p:cNvPr>
          <p:cNvSpPr>
            <a:spLocks noGrp="1"/>
          </p:cNvSpPr>
          <p:nvPr>
            <p:ph type="sldNum" sz="quarter" idx="12"/>
          </p:nvPr>
        </p:nvSpPr>
        <p:spPr/>
        <p:txBody>
          <a:bodyPr/>
          <a:lstStyle/>
          <a:p>
            <a:fld id="{C956FD9F-464C-47F3-BFFF-02B0496FF013}" type="slidenum">
              <a:rPr lang="en-IN" smtClean="0"/>
              <a:t>2</a:t>
            </a:fld>
            <a:endParaRPr lang="en-IN"/>
          </a:p>
        </p:txBody>
      </p:sp>
    </p:spTree>
    <p:extLst>
      <p:ext uri="{BB962C8B-B14F-4D97-AF65-F5344CB8AC3E}">
        <p14:creationId xmlns:p14="http://schemas.microsoft.com/office/powerpoint/2010/main" val="1968404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357715" y="912090"/>
            <a:ext cx="3235905" cy="1320800"/>
          </a:xfrm>
        </p:spPr>
        <p:txBody>
          <a:bodyPr>
            <a:normAutofit fontScale="90000"/>
          </a:bodyPr>
          <a:lstStyle/>
          <a:p>
            <a:pPr algn="ctr"/>
            <a:r>
              <a:rPr lang="en-IN" dirty="0"/>
              <a:t>User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Home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1" y="2313289"/>
            <a:ext cx="6900332" cy="3881437"/>
          </a:xfrm>
        </p:spPr>
      </p:pic>
      <p:sp>
        <p:nvSpPr>
          <p:cNvPr id="3" name="Date Placeholder 2">
            <a:extLst>
              <a:ext uri="{FF2B5EF4-FFF2-40B4-BE49-F238E27FC236}">
                <a16:creationId xmlns:a16="http://schemas.microsoft.com/office/drawing/2014/main" id="{10A2FE3F-AE8E-E7D3-D427-7F4759E73677}"/>
              </a:ext>
            </a:extLst>
          </p:cNvPr>
          <p:cNvSpPr>
            <a:spLocks noGrp="1"/>
          </p:cNvSpPr>
          <p:nvPr>
            <p:ph type="dt" sz="half" idx="10"/>
          </p:nvPr>
        </p:nvSpPr>
        <p:spPr/>
        <p:txBody>
          <a:bodyPr/>
          <a:lstStyle/>
          <a:p>
            <a:fld id="{00C58105-732D-468A-AD7F-2102B08BDBB0}" type="datetime1">
              <a:rPr lang="en-IN" smtClean="0"/>
              <a:t>17-Apr-24</a:t>
            </a:fld>
            <a:endParaRPr lang="en-IN"/>
          </a:p>
        </p:txBody>
      </p:sp>
      <p:sp>
        <p:nvSpPr>
          <p:cNvPr id="4" name="Footer Placeholder 3">
            <a:extLst>
              <a:ext uri="{FF2B5EF4-FFF2-40B4-BE49-F238E27FC236}">
                <a16:creationId xmlns:a16="http://schemas.microsoft.com/office/drawing/2014/main" id="{A072481F-FFD9-184B-43AE-029E3E3EF8EB}"/>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E31FFC96-6255-149B-9B48-C981001A00BE}"/>
              </a:ext>
            </a:extLst>
          </p:cNvPr>
          <p:cNvSpPr>
            <a:spLocks noGrp="1"/>
          </p:cNvSpPr>
          <p:nvPr>
            <p:ph type="sldNum" sz="quarter" idx="12"/>
          </p:nvPr>
        </p:nvSpPr>
        <p:spPr/>
        <p:txBody>
          <a:bodyPr/>
          <a:lstStyle/>
          <a:p>
            <a:fld id="{C956FD9F-464C-47F3-BFFF-02B0496FF013}" type="slidenum">
              <a:rPr lang="en-IN" smtClean="0"/>
              <a:t>20</a:t>
            </a:fld>
            <a:endParaRPr lang="en-IN"/>
          </a:p>
        </p:txBody>
      </p:sp>
    </p:spTree>
    <p:extLst>
      <p:ext uri="{BB962C8B-B14F-4D97-AF65-F5344CB8AC3E}">
        <p14:creationId xmlns:p14="http://schemas.microsoft.com/office/powerpoint/2010/main" val="1158064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253676" y="530942"/>
            <a:ext cx="3668524" cy="1320800"/>
          </a:xfrm>
        </p:spPr>
        <p:txBody>
          <a:bodyPr>
            <a:normAutofit/>
          </a:bodyPr>
          <a:lstStyle/>
          <a:p>
            <a:pPr algn="ctr"/>
            <a:r>
              <a:rPr lang="en-IN" dirty="0"/>
              <a:t>User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Login page</a:t>
            </a:r>
            <a:endParaRPr lang="en-IN" dirty="0"/>
          </a:p>
        </p:txBody>
      </p:sp>
      <p:sp>
        <p:nvSpPr>
          <p:cNvPr id="3" name="Text Placeholder 2">
            <a:extLst>
              <a:ext uri="{FF2B5EF4-FFF2-40B4-BE49-F238E27FC236}">
                <a16:creationId xmlns:a16="http://schemas.microsoft.com/office/drawing/2014/main" id="{4A732807-21FB-63D2-D6BC-C5A302F3BFC6}"/>
              </a:ext>
            </a:extLst>
          </p:cNvPr>
          <p:cNvSpPr>
            <a:spLocks noGrp="1"/>
          </p:cNvSpPr>
          <p:nvPr>
            <p:ph type="body" idx="1"/>
          </p:nvPr>
        </p:nvSpPr>
        <p:spPr/>
        <p:txBody>
          <a:bodyPr/>
          <a:lstStyle/>
          <a:p>
            <a:r>
              <a:rPr lang="en-US" dirty="0"/>
              <a:t>Login</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76275" y="3212505"/>
            <a:ext cx="4184650" cy="2353865"/>
          </a:xfrm>
        </p:spPr>
      </p:pic>
      <p:sp>
        <p:nvSpPr>
          <p:cNvPr id="6" name="Text Placeholder 5">
            <a:extLst>
              <a:ext uri="{FF2B5EF4-FFF2-40B4-BE49-F238E27FC236}">
                <a16:creationId xmlns:a16="http://schemas.microsoft.com/office/drawing/2014/main" id="{6E34BD9E-6408-72E9-F48A-690841EA550D}"/>
              </a:ext>
            </a:extLst>
          </p:cNvPr>
          <p:cNvSpPr>
            <a:spLocks noGrp="1"/>
          </p:cNvSpPr>
          <p:nvPr>
            <p:ph type="body" sz="quarter" idx="3"/>
          </p:nvPr>
        </p:nvSpPr>
        <p:spPr/>
        <p:txBody>
          <a:bodyPr/>
          <a:lstStyle/>
          <a:p>
            <a:r>
              <a:rPr lang="en-US" dirty="0"/>
              <a:t>Email</a:t>
            </a:r>
            <a:endParaRPr lang="en-IN" dirty="0"/>
          </a:p>
        </p:txBody>
      </p:sp>
      <p:pic>
        <p:nvPicPr>
          <p:cNvPr id="10" name="Content Placeholder 9">
            <a:extLst>
              <a:ext uri="{FF2B5EF4-FFF2-40B4-BE49-F238E27FC236}">
                <a16:creationId xmlns:a16="http://schemas.microsoft.com/office/drawing/2014/main" id="{DA0202B1-52A9-B456-CC50-BA3A78FA4DD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87938" y="3212058"/>
            <a:ext cx="4186237" cy="2354758"/>
          </a:xfrm>
        </p:spPr>
      </p:pic>
      <p:sp>
        <p:nvSpPr>
          <p:cNvPr id="4" name="Date Placeholder 3">
            <a:extLst>
              <a:ext uri="{FF2B5EF4-FFF2-40B4-BE49-F238E27FC236}">
                <a16:creationId xmlns:a16="http://schemas.microsoft.com/office/drawing/2014/main" id="{B86EF27C-25C1-BB95-41F9-7BCC450AA597}"/>
              </a:ext>
            </a:extLst>
          </p:cNvPr>
          <p:cNvSpPr>
            <a:spLocks noGrp="1"/>
          </p:cNvSpPr>
          <p:nvPr>
            <p:ph type="dt" sz="half" idx="10"/>
          </p:nvPr>
        </p:nvSpPr>
        <p:spPr/>
        <p:txBody>
          <a:bodyPr/>
          <a:lstStyle/>
          <a:p>
            <a:fld id="{C21D339D-C7C8-4E94-B21D-A7C5989C3CD7}" type="datetime1">
              <a:rPr lang="en-IN" smtClean="0"/>
              <a:t>17-Apr-24</a:t>
            </a:fld>
            <a:endParaRPr lang="en-IN"/>
          </a:p>
        </p:txBody>
      </p:sp>
      <p:sp>
        <p:nvSpPr>
          <p:cNvPr id="5" name="Footer Placeholder 4">
            <a:extLst>
              <a:ext uri="{FF2B5EF4-FFF2-40B4-BE49-F238E27FC236}">
                <a16:creationId xmlns:a16="http://schemas.microsoft.com/office/drawing/2014/main" id="{8B2C7E6C-A07B-2CA3-56BD-E736808DB738}"/>
              </a:ext>
            </a:extLst>
          </p:cNvPr>
          <p:cNvSpPr>
            <a:spLocks noGrp="1"/>
          </p:cNvSpPr>
          <p:nvPr>
            <p:ph type="ftr" sz="quarter" idx="11"/>
          </p:nvPr>
        </p:nvSpPr>
        <p:spPr/>
        <p:txBody>
          <a:bodyPr/>
          <a:lstStyle/>
          <a:p>
            <a:r>
              <a:rPr lang="en-IN"/>
              <a:t>Salon Managment System</a:t>
            </a:r>
          </a:p>
        </p:txBody>
      </p:sp>
      <p:sp>
        <p:nvSpPr>
          <p:cNvPr id="8" name="Slide Number Placeholder 7">
            <a:extLst>
              <a:ext uri="{FF2B5EF4-FFF2-40B4-BE49-F238E27FC236}">
                <a16:creationId xmlns:a16="http://schemas.microsoft.com/office/drawing/2014/main" id="{5A36ECD4-31A8-8FBC-9AD8-C5D691E60818}"/>
              </a:ext>
            </a:extLst>
          </p:cNvPr>
          <p:cNvSpPr>
            <a:spLocks noGrp="1"/>
          </p:cNvSpPr>
          <p:nvPr>
            <p:ph type="sldNum" sz="quarter" idx="12"/>
          </p:nvPr>
        </p:nvSpPr>
        <p:spPr/>
        <p:txBody>
          <a:bodyPr/>
          <a:lstStyle/>
          <a:p>
            <a:fld id="{C956FD9F-464C-47F3-BFFF-02B0496FF013}" type="slidenum">
              <a:rPr lang="en-IN" smtClean="0"/>
              <a:t>21</a:t>
            </a:fld>
            <a:endParaRPr lang="en-IN"/>
          </a:p>
        </p:txBody>
      </p:sp>
    </p:spTree>
    <p:extLst>
      <p:ext uri="{BB962C8B-B14F-4D97-AF65-F5344CB8AC3E}">
        <p14:creationId xmlns:p14="http://schemas.microsoft.com/office/powerpoint/2010/main" val="2218896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166772" y="658761"/>
            <a:ext cx="3845505" cy="1320800"/>
          </a:xfrm>
        </p:spPr>
        <p:txBody>
          <a:bodyPr>
            <a:normAutofit/>
          </a:bodyPr>
          <a:lstStyle/>
          <a:p>
            <a:pPr algn="ctr"/>
            <a:r>
              <a:rPr lang="en-IN" dirty="0"/>
              <a:t>User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err="1">
                <a:solidFill>
                  <a:srgbClr val="000000"/>
                </a:solidFill>
                <a:latin typeface="Arial" panose="020B0604020202020204" pitchFamily="34" charset="0"/>
                <a:ea typeface="Arial" panose="020B0604020202020204" pitchFamily="34" charset="0"/>
              </a:rPr>
              <a:t>Appoitment</a:t>
            </a:r>
            <a:r>
              <a:rPr lang="en-IN" sz="1800" kern="100" dirty="0">
                <a:solidFill>
                  <a:srgbClr val="000000"/>
                </a:solidFill>
                <a:latin typeface="Arial" panose="020B0604020202020204" pitchFamily="34" charset="0"/>
                <a:ea typeface="Arial" panose="020B0604020202020204" pitchFamily="34" charset="0"/>
              </a:rPr>
              <a:t> Page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677863" y="2924820"/>
            <a:ext cx="4183062" cy="2352972"/>
          </a:xfrm>
        </p:spPr>
      </p:pic>
      <p:pic>
        <p:nvPicPr>
          <p:cNvPr id="11" name="Content Placeholder 10">
            <a:extLst>
              <a:ext uri="{FF2B5EF4-FFF2-40B4-BE49-F238E27FC236}">
                <a16:creationId xmlns:a16="http://schemas.microsoft.com/office/drawing/2014/main" id="{729E6D13-55A0-AE4D-CD1C-6F5FEAED418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2924374"/>
            <a:ext cx="4184650" cy="2353865"/>
          </a:xfrm>
        </p:spPr>
      </p:pic>
      <p:sp>
        <p:nvSpPr>
          <p:cNvPr id="3" name="Date Placeholder 2">
            <a:extLst>
              <a:ext uri="{FF2B5EF4-FFF2-40B4-BE49-F238E27FC236}">
                <a16:creationId xmlns:a16="http://schemas.microsoft.com/office/drawing/2014/main" id="{1ED3AB7F-9160-EEB9-B683-3B13C741A9C2}"/>
              </a:ext>
            </a:extLst>
          </p:cNvPr>
          <p:cNvSpPr>
            <a:spLocks noGrp="1"/>
          </p:cNvSpPr>
          <p:nvPr>
            <p:ph type="dt" sz="half" idx="10"/>
          </p:nvPr>
        </p:nvSpPr>
        <p:spPr/>
        <p:txBody>
          <a:bodyPr/>
          <a:lstStyle/>
          <a:p>
            <a:fld id="{7E93BF2D-06DB-42B3-960F-938F6DCE1382}" type="datetime1">
              <a:rPr lang="en-IN" smtClean="0"/>
              <a:t>17-Apr-24</a:t>
            </a:fld>
            <a:endParaRPr lang="en-IN"/>
          </a:p>
        </p:txBody>
      </p:sp>
      <p:sp>
        <p:nvSpPr>
          <p:cNvPr id="4" name="Footer Placeholder 3">
            <a:extLst>
              <a:ext uri="{FF2B5EF4-FFF2-40B4-BE49-F238E27FC236}">
                <a16:creationId xmlns:a16="http://schemas.microsoft.com/office/drawing/2014/main" id="{8283DDDB-B4BE-1F71-A97A-D15F3206F834}"/>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5FA3137E-F21E-909F-F8A3-8480EE6F9557}"/>
              </a:ext>
            </a:extLst>
          </p:cNvPr>
          <p:cNvSpPr>
            <a:spLocks noGrp="1"/>
          </p:cNvSpPr>
          <p:nvPr>
            <p:ph type="sldNum" sz="quarter" idx="12"/>
          </p:nvPr>
        </p:nvSpPr>
        <p:spPr/>
        <p:txBody>
          <a:bodyPr/>
          <a:lstStyle/>
          <a:p>
            <a:fld id="{C956FD9F-464C-47F3-BFFF-02B0496FF013}" type="slidenum">
              <a:rPr lang="en-IN" smtClean="0"/>
              <a:t>22</a:t>
            </a:fld>
            <a:endParaRPr lang="en-IN"/>
          </a:p>
        </p:txBody>
      </p:sp>
    </p:spTree>
    <p:extLst>
      <p:ext uri="{BB962C8B-B14F-4D97-AF65-F5344CB8AC3E}">
        <p14:creationId xmlns:p14="http://schemas.microsoft.com/office/powerpoint/2010/main" val="396715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239728" y="872761"/>
            <a:ext cx="3471879" cy="1320800"/>
          </a:xfrm>
        </p:spPr>
        <p:txBody>
          <a:bodyPr>
            <a:normAutofit/>
          </a:bodyPr>
          <a:lstStyle/>
          <a:p>
            <a:pPr algn="ctr"/>
            <a:r>
              <a:rPr lang="en-IN" dirty="0"/>
              <a:t>User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err="1">
                <a:solidFill>
                  <a:srgbClr val="000000"/>
                </a:solidFill>
                <a:latin typeface="Arial" panose="020B0604020202020204" pitchFamily="34" charset="0"/>
                <a:ea typeface="Arial" panose="020B0604020202020204" pitchFamily="34" charset="0"/>
              </a:rPr>
              <a:t>Bookd</a:t>
            </a:r>
            <a:r>
              <a:rPr lang="en-IN" sz="1800" kern="100" dirty="0">
                <a:solidFill>
                  <a:srgbClr val="000000"/>
                </a:solidFill>
                <a:latin typeface="Arial" panose="020B0604020202020204" pitchFamily="34" charset="0"/>
                <a:ea typeface="Arial" panose="020B0604020202020204" pitchFamily="34" charset="0"/>
              </a:rPr>
              <a:t> </a:t>
            </a:r>
            <a:r>
              <a:rPr lang="en-IN" sz="1800" kern="100" dirty="0" err="1">
                <a:solidFill>
                  <a:srgbClr val="000000"/>
                </a:solidFill>
                <a:latin typeface="Arial" panose="020B0604020202020204" pitchFamily="34" charset="0"/>
                <a:ea typeface="Arial" panose="020B0604020202020204" pitchFamily="34" charset="0"/>
              </a:rPr>
              <a:t>Appoitment</a:t>
            </a:r>
            <a:r>
              <a:rPr lang="en-IN" sz="1800" kern="100" dirty="0">
                <a:solidFill>
                  <a:srgbClr val="000000"/>
                </a:solidFill>
                <a:latin typeface="Arial" panose="020B0604020202020204" pitchFamily="34" charset="0"/>
                <a:ea typeface="Arial" panose="020B0604020202020204" pitchFamily="34" charset="0"/>
              </a:rPr>
              <a:t> Page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1" y="2529599"/>
            <a:ext cx="6900332" cy="3881437"/>
          </a:xfrm>
        </p:spPr>
      </p:pic>
      <p:sp>
        <p:nvSpPr>
          <p:cNvPr id="3" name="Date Placeholder 2">
            <a:extLst>
              <a:ext uri="{FF2B5EF4-FFF2-40B4-BE49-F238E27FC236}">
                <a16:creationId xmlns:a16="http://schemas.microsoft.com/office/drawing/2014/main" id="{03C89DB0-2BCB-FC0B-9971-AF744E48B1BF}"/>
              </a:ext>
            </a:extLst>
          </p:cNvPr>
          <p:cNvSpPr>
            <a:spLocks noGrp="1"/>
          </p:cNvSpPr>
          <p:nvPr>
            <p:ph type="dt" sz="half" idx="10"/>
          </p:nvPr>
        </p:nvSpPr>
        <p:spPr/>
        <p:txBody>
          <a:bodyPr/>
          <a:lstStyle/>
          <a:p>
            <a:fld id="{78B909FE-2930-41A8-B79E-893A12466374}" type="datetime1">
              <a:rPr lang="en-IN" smtClean="0"/>
              <a:t>17-Apr-24</a:t>
            </a:fld>
            <a:endParaRPr lang="en-IN"/>
          </a:p>
        </p:txBody>
      </p:sp>
      <p:sp>
        <p:nvSpPr>
          <p:cNvPr id="4" name="Footer Placeholder 3">
            <a:extLst>
              <a:ext uri="{FF2B5EF4-FFF2-40B4-BE49-F238E27FC236}">
                <a16:creationId xmlns:a16="http://schemas.microsoft.com/office/drawing/2014/main" id="{E07434A9-0FE9-48FF-0575-462A59AD70CA}"/>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67F89738-2A67-0BA6-C255-C319105CF114}"/>
              </a:ext>
            </a:extLst>
          </p:cNvPr>
          <p:cNvSpPr>
            <a:spLocks noGrp="1"/>
          </p:cNvSpPr>
          <p:nvPr>
            <p:ph type="sldNum" sz="quarter" idx="12"/>
          </p:nvPr>
        </p:nvSpPr>
        <p:spPr/>
        <p:txBody>
          <a:bodyPr/>
          <a:lstStyle/>
          <a:p>
            <a:fld id="{C956FD9F-464C-47F3-BFFF-02B0496FF013}" type="slidenum">
              <a:rPr lang="en-IN" smtClean="0"/>
              <a:t>23</a:t>
            </a:fld>
            <a:endParaRPr lang="en-IN"/>
          </a:p>
        </p:txBody>
      </p:sp>
    </p:spTree>
    <p:extLst>
      <p:ext uri="{BB962C8B-B14F-4D97-AF65-F5344CB8AC3E}">
        <p14:creationId xmlns:p14="http://schemas.microsoft.com/office/powerpoint/2010/main" val="3447970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033251" y="1059574"/>
            <a:ext cx="3884834" cy="1320800"/>
          </a:xfrm>
        </p:spPr>
        <p:txBody>
          <a:bodyPr>
            <a:normAutofit/>
          </a:bodyPr>
          <a:lstStyle/>
          <a:p>
            <a:pPr algn="ctr"/>
            <a:r>
              <a:rPr lang="en-IN" dirty="0"/>
              <a:t>User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 Review Page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2" y="2536908"/>
            <a:ext cx="6900332" cy="3881437"/>
          </a:xfrm>
        </p:spPr>
      </p:pic>
      <p:pic>
        <p:nvPicPr>
          <p:cNvPr id="4" name="Picture 2055402256">
            <a:extLst>
              <a:ext uri="{FF2B5EF4-FFF2-40B4-BE49-F238E27FC236}">
                <a16:creationId xmlns:a16="http://schemas.microsoft.com/office/drawing/2014/main" id="{EE104BBF-9CBD-2133-3D14-6442A5047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82" y="331787"/>
            <a:ext cx="727787" cy="727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B68540C-85D7-1620-8254-857D38263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3985" y="82466"/>
            <a:ext cx="831934" cy="831934"/>
          </a:xfrm>
          <a:prstGeom prst="rect">
            <a:avLst/>
          </a:prstGeom>
        </p:spPr>
      </p:pic>
      <p:sp>
        <p:nvSpPr>
          <p:cNvPr id="3" name="Date Placeholder 2">
            <a:extLst>
              <a:ext uri="{FF2B5EF4-FFF2-40B4-BE49-F238E27FC236}">
                <a16:creationId xmlns:a16="http://schemas.microsoft.com/office/drawing/2014/main" id="{192FC69E-DEFC-4976-16E7-FC14F3E1AF66}"/>
              </a:ext>
            </a:extLst>
          </p:cNvPr>
          <p:cNvSpPr>
            <a:spLocks noGrp="1"/>
          </p:cNvSpPr>
          <p:nvPr>
            <p:ph type="dt" sz="half" idx="10"/>
          </p:nvPr>
        </p:nvSpPr>
        <p:spPr/>
        <p:txBody>
          <a:bodyPr/>
          <a:lstStyle/>
          <a:p>
            <a:fld id="{E405C90C-8B6F-43ED-9E9C-D8C6A2C29602}" type="datetime1">
              <a:rPr lang="en-IN" smtClean="0"/>
              <a:t>17-Apr-24</a:t>
            </a:fld>
            <a:endParaRPr lang="en-IN"/>
          </a:p>
        </p:txBody>
      </p:sp>
      <p:sp>
        <p:nvSpPr>
          <p:cNvPr id="6" name="Footer Placeholder 5">
            <a:extLst>
              <a:ext uri="{FF2B5EF4-FFF2-40B4-BE49-F238E27FC236}">
                <a16:creationId xmlns:a16="http://schemas.microsoft.com/office/drawing/2014/main" id="{EF061739-9748-879E-4669-915B45DC2347}"/>
              </a:ext>
            </a:extLst>
          </p:cNvPr>
          <p:cNvSpPr>
            <a:spLocks noGrp="1"/>
          </p:cNvSpPr>
          <p:nvPr>
            <p:ph type="ftr" sz="quarter" idx="11"/>
          </p:nvPr>
        </p:nvSpPr>
        <p:spPr/>
        <p:txBody>
          <a:bodyPr/>
          <a:lstStyle/>
          <a:p>
            <a:r>
              <a:rPr lang="en-IN"/>
              <a:t>Salon Managment System</a:t>
            </a:r>
          </a:p>
        </p:txBody>
      </p:sp>
      <p:sp>
        <p:nvSpPr>
          <p:cNvPr id="8" name="Slide Number Placeholder 7">
            <a:extLst>
              <a:ext uri="{FF2B5EF4-FFF2-40B4-BE49-F238E27FC236}">
                <a16:creationId xmlns:a16="http://schemas.microsoft.com/office/drawing/2014/main" id="{C2BE5769-05FD-5FC0-711C-6DCFB1310680}"/>
              </a:ext>
            </a:extLst>
          </p:cNvPr>
          <p:cNvSpPr>
            <a:spLocks noGrp="1"/>
          </p:cNvSpPr>
          <p:nvPr>
            <p:ph type="sldNum" sz="quarter" idx="12"/>
          </p:nvPr>
        </p:nvSpPr>
        <p:spPr/>
        <p:txBody>
          <a:bodyPr/>
          <a:lstStyle/>
          <a:p>
            <a:fld id="{C956FD9F-464C-47F3-BFFF-02B0496FF013}" type="slidenum">
              <a:rPr lang="en-IN" smtClean="0"/>
              <a:t>24</a:t>
            </a:fld>
            <a:endParaRPr lang="en-IN"/>
          </a:p>
        </p:txBody>
      </p:sp>
    </p:spTree>
    <p:extLst>
      <p:ext uri="{BB962C8B-B14F-4D97-AF65-F5344CB8AC3E}">
        <p14:creationId xmlns:p14="http://schemas.microsoft.com/office/powerpoint/2010/main" val="301104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183979" y="630784"/>
            <a:ext cx="3353892" cy="1320800"/>
          </a:xfrm>
        </p:spPr>
        <p:txBody>
          <a:bodyPr>
            <a:normAutofit fontScale="90000"/>
          </a:bodyPr>
          <a:lstStyle/>
          <a:p>
            <a:pPr algn="ctr"/>
            <a:r>
              <a:rPr lang="en-IN" dirty="0"/>
              <a:t>User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Review Page</a:t>
            </a:r>
            <a:endParaRPr lang="en-IN" dirty="0"/>
          </a:p>
        </p:txBody>
      </p:sp>
      <p:sp>
        <p:nvSpPr>
          <p:cNvPr id="6" name="Text Placeholder 5">
            <a:extLst>
              <a:ext uri="{FF2B5EF4-FFF2-40B4-BE49-F238E27FC236}">
                <a16:creationId xmlns:a16="http://schemas.microsoft.com/office/drawing/2014/main" id="{C2C624C3-246B-9287-787B-718D2D43790B}"/>
              </a:ext>
            </a:extLst>
          </p:cNvPr>
          <p:cNvSpPr>
            <a:spLocks noGrp="1"/>
          </p:cNvSpPr>
          <p:nvPr>
            <p:ph type="body" idx="1"/>
          </p:nvPr>
        </p:nvSpPr>
        <p:spPr/>
        <p:txBody>
          <a:bodyPr/>
          <a:lstStyle/>
          <a:p>
            <a:r>
              <a:rPr lang="en-US" dirty="0"/>
              <a:t>Review						</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76275" y="3212505"/>
            <a:ext cx="4184650" cy="2353865"/>
          </a:xfrm>
        </p:spPr>
      </p:pic>
      <p:sp>
        <p:nvSpPr>
          <p:cNvPr id="8" name="Text Placeholder 7">
            <a:extLst>
              <a:ext uri="{FF2B5EF4-FFF2-40B4-BE49-F238E27FC236}">
                <a16:creationId xmlns:a16="http://schemas.microsoft.com/office/drawing/2014/main" id="{E330A51F-FCBD-FE5A-088D-C4C79FB88045}"/>
              </a:ext>
            </a:extLst>
          </p:cNvPr>
          <p:cNvSpPr>
            <a:spLocks noGrp="1"/>
          </p:cNvSpPr>
          <p:nvPr>
            <p:ph type="body" sz="quarter" idx="3"/>
          </p:nvPr>
        </p:nvSpPr>
        <p:spPr/>
        <p:txBody>
          <a:bodyPr/>
          <a:lstStyle/>
          <a:p>
            <a:r>
              <a:rPr lang="en-US" dirty="0"/>
              <a:t>Email</a:t>
            </a:r>
            <a:endParaRPr lang="en-IN" dirty="0"/>
          </a:p>
        </p:txBody>
      </p:sp>
      <p:pic>
        <p:nvPicPr>
          <p:cNvPr id="10" name="Content Placeholder 9">
            <a:extLst>
              <a:ext uri="{FF2B5EF4-FFF2-40B4-BE49-F238E27FC236}">
                <a16:creationId xmlns:a16="http://schemas.microsoft.com/office/drawing/2014/main" id="{40A217C1-2EB5-3FDA-6215-A151E2B0C45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87938" y="3212058"/>
            <a:ext cx="4186237" cy="2354758"/>
          </a:xfrm>
        </p:spPr>
      </p:pic>
      <p:sp>
        <p:nvSpPr>
          <p:cNvPr id="3" name="Date Placeholder 2">
            <a:extLst>
              <a:ext uri="{FF2B5EF4-FFF2-40B4-BE49-F238E27FC236}">
                <a16:creationId xmlns:a16="http://schemas.microsoft.com/office/drawing/2014/main" id="{52B2952A-312C-43D7-1DB0-EC89D067789B}"/>
              </a:ext>
            </a:extLst>
          </p:cNvPr>
          <p:cNvSpPr>
            <a:spLocks noGrp="1"/>
          </p:cNvSpPr>
          <p:nvPr>
            <p:ph type="dt" sz="half" idx="10"/>
          </p:nvPr>
        </p:nvSpPr>
        <p:spPr/>
        <p:txBody>
          <a:bodyPr/>
          <a:lstStyle/>
          <a:p>
            <a:fld id="{DBC6ED32-9367-46FE-A049-D288B99D3353}" type="datetime1">
              <a:rPr lang="en-IN" smtClean="0"/>
              <a:t>17-Apr-24</a:t>
            </a:fld>
            <a:endParaRPr lang="en-IN"/>
          </a:p>
        </p:txBody>
      </p:sp>
      <p:sp>
        <p:nvSpPr>
          <p:cNvPr id="4" name="Footer Placeholder 3">
            <a:extLst>
              <a:ext uri="{FF2B5EF4-FFF2-40B4-BE49-F238E27FC236}">
                <a16:creationId xmlns:a16="http://schemas.microsoft.com/office/drawing/2014/main" id="{349157BA-1C6F-5F9B-DA44-8D3027B7B985}"/>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7202A843-59B3-6E61-2991-9EA7D53C2EDC}"/>
              </a:ext>
            </a:extLst>
          </p:cNvPr>
          <p:cNvSpPr>
            <a:spLocks noGrp="1"/>
          </p:cNvSpPr>
          <p:nvPr>
            <p:ph type="sldNum" sz="quarter" idx="12"/>
          </p:nvPr>
        </p:nvSpPr>
        <p:spPr/>
        <p:txBody>
          <a:bodyPr/>
          <a:lstStyle/>
          <a:p>
            <a:fld id="{C956FD9F-464C-47F3-BFFF-02B0496FF013}" type="slidenum">
              <a:rPr lang="en-IN" smtClean="0"/>
              <a:t>25</a:t>
            </a:fld>
            <a:endParaRPr lang="en-IN"/>
          </a:p>
        </p:txBody>
      </p:sp>
    </p:spTree>
    <p:extLst>
      <p:ext uri="{BB962C8B-B14F-4D97-AF65-F5344CB8AC3E}">
        <p14:creationId xmlns:p14="http://schemas.microsoft.com/office/powerpoint/2010/main" val="832342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190567" y="1010413"/>
            <a:ext cx="3570201" cy="1320800"/>
          </a:xfrm>
        </p:spPr>
        <p:txBody>
          <a:bodyPr>
            <a:normAutofit/>
          </a:bodyPr>
          <a:lstStyle/>
          <a:p>
            <a:pPr algn="ctr"/>
            <a:r>
              <a:rPr lang="en-IN" dirty="0"/>
              <a:t>User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 Profile Page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1" y="2441109"/>
            <a:ext cx="6900332" cy="3881437"/>
          </a:xfrm>
        </p:spPr>
      </p:pic>
      <p:sp>
        <p:nvSpPr>
          <p:cNvPr id="3" name="Date Placeholder 2">
            <a:extLst>
              <a:ext uri="{FF2B5EF4-FFF2-40B4-BE49-F238E27FC236}">
                <a16:creationId xmlns:a16="http://schemas.microsoft.com/office/drawing/2014/main" id="{39477D8E-48A0-0E64-3825-780F494FFA45}"/>
              </a:ext>
            </a:extLst>
          </p:cNvPr>
          <p:cNvSpPr>
            <a:spLocks noGrp="1"/>
          </p:cNvSpPr>
          <p:nvPr>
            <p:ph type="dt" sz="half" idx="10"/>
          </p:nvPr>
        </p:nvSpPr>
        <p:spPr/>
        <p:txBody>
          <a:bodyPr/>
          <a:lstStyle/>
          <a:p>
            <a:fld id="{F86F5588-FDA3-4AC8-BB82-BAB11EF0D7E8}" type="datetime1">
              <a:rPr lang="en-IN" smtClean="0"/>
              <a:t>17-Apr-24</a:t>
            </a:fld>
            <a:endParaRPr lang="en-IN"/>
          </a:p>
        </p:txBody>
      </p:sp>
      <p:sp>
        <p:nvSpPr>
          <p:cNvPr id="4" name="Footer Placeholder 3">
            <a:extLst>
              <a:ext uri="{FF2B5EF4-FFF2-40B4-BE49-F238E27FC236}">
                <a16:creationId xmlns:a16="http://schemas.microsoft.com/office/drawing/2014/main" id="{21E16D1D-17DA-7787-519D-4CFEFDFDDF42}"/>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40674090-D909-092F-BFFA-CD22B6696AC5}"/>
              </a:ext>
            </a:extLst>
          </p:cNvPr>
          <p:cNvSpPr>
            <a:spLocks noGrp="1"/>
          </p:cNvSpPr>
          <p:nvPr>
            <p:ph type="sldNum" sz="quarter" idx="12"/>
          </p:nvPr>
        </p:nvSpPr>
        <p:spPr/>
        <p:txBody>
          <a:bodyPr/>
          <a:lstStyle/>
          <a:p>
            <a:fld id="{C956FD9F-464C-47F3-BFFF-02B0496FF013}" type="slidenum">
              <a:rPr lang="en-IN" smtClean="0"/>
              <a:t>26</a:t>
            </a:fld>
            <a:endParaRPr lang="en-IN"/>
          </a:p>
        </p:txBody>
      </p:sp>
    </p:spTree>
    <p:extLst>
      <p:ext uri="{BB962C8B-B14F-4D97-AF65-F5344CB8AC3E}">
        <p14:creationId xmlns:p14="http://schemas.microsoft.com/office/powerpoint/2010/main" val="1639836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259393" y="1039910"/>
            <a:ext cx="3432550" cy="1320800"/>
          </a:xfrm>
        </p:spPr>
        <p:txBody>
          <a:bodyPr>
            <a:normAutofit/>
          </a:bodyPr>
          <a:lstStyle/>
          <a:p>
            <a:pPr algn="ctr"/>
            <a:r>
              <a:rPr lang="en-IN" dirty="0"/>
              <a:t>User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 Update Page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502" y="2795070"/>
            <a:ext cx="6900332" cy="3881437"/>
          </a:xfrm>
        </p:spPr>
      </p:pic>
      <p:sp>
        <p:nvSpPr>
          <p:cNvPr id="3" name="Date Placeholder 2">
            <a:extLst>
              <a:ext uri="{FF2B5EF4-FFF2-40B4-BE49-F238E27FC236}">
                <a16:creationId xmlns:a16="http://schemas.microsoft.com/office/drawing/2014/main" id="{E5AC5E8B-B083-E6AD-E44D-040942C65185}"/>
              </a:ext>
            </a:extLst>
          </p:cNvPr>
          <p:cNvSpPr>
            <a:spLocks noGrp="1"/>
          </p:cNvSpPr>
          <p:nvPr>
            <p:ph type="dt" sz="half" idx="10"/>
          </p:nvPr>
        </p:nvSpPr>
        <p:spPr/>
        <p:txBody>
          <a:bodyPr/>
          <a:lstStyle/>
          <a:p>
            <a:fld id="{A57AE604-1A9B-4775-8945-3ADEF33DF1F2}" type="datetime1">
              <a:rPr lang="en-IN" smtClean="0"/>
              <a:t>17-Apr-24</a:t>
            </a:fld>
            <a:endParaRPr lang="en-IN"/>
          </a:p>
        </p:txBody>
      </p:sp>
      <p:sp>
        <p:nvSpPr>
          <p:cNvPr id="4" name="Footer Placeholder 3">
            <a:extLst>
              <a:ext uri="{FF2B5EF4-FFF2-40B4-BE49-F238E27FC236}">
                <a16:creationId xmlns:a16="http://schemas.microsoft.com/office/drawing/2014/main" id="{455FD6A5-8073-DDC8-6F54-14E8241DB676}"/>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93724D1F-ACA4-54E5-F4B4-F297947D7CCB}"/>
              </a:ext>
            </a:extLst>
          </p:cNvPr>
          <p:cNvSpPr>
            <a:spLocks noGrp="1"/>
          </p:cNvSpPr>
          <p:nvPr>
            <p:ph type="sldNum" sz="quarter" idx="12"/>
          </p:nvPr>
        </p:nvSpPr>
        <p:spPr/>
        <p:txBody>
          <a:bodyPr/>
          <a:lstStyle/>
          <a:p>
            <a:fld id="{C956FD9F-464C-47F3-BFFF-02B0496FF013}" type="slidenum">
              <a:rPr lang="en-IN" smtClean="0"/>
              <a:t>27</a:t>
            </a:fld>
            <a:endParaRPr lang="en-IN"/>
          </a:p>
        </p:txBody>
      </p:sp>
    </p:spTree>
    <p:extLst>
      <p:ext uri="{BB962C8B-B14F-4D97-AF65-F5344CB8AC3E}">
        <p14:creationId xmlns:p14="http://schemas.microsoft.com/office/powerpoint/2010/main" val="271281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016830" y="599767"/>
            <a:ext cx="3688189" cy="1320800"/>
          </a:xfrm>
        </p:spPr>
        <p:txBody>
          <a:bodyPr>
            <a:normAutofit fontScale="90000"/>
          </a:bodyPr>
          <a:lstStyle/>
          <a:p>
            <a:pPr algn="ctr"/>
            <a:r>
              <a:rPr lang="en-IN" dirty="0"/>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 Home Page</a:t>
            </a:r>
            <a:endParaRPr lang="en-IN" dirty="0"/>
          </a:p>
        </p:txBody>
      </p:sp>
      <p:pic>
        <p:nvPicPr>
          <p:cNvPr id="7" name="Content Placeholder 6">
            <a:extLst>
              <a:ext uri="{FF2B5EF4-FFF2-40B4-BE49-F238E27FC236}">
                <a16:creationId xmlns:a16="http://schemas.microsoft.com/office/drawing/2014/main" id="{6D980B3F-26B8-C88E-CA0D-130D139DF64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677863" y="2924820"/>
            <a:ext cx="4183062" cy="2352972"/>
          </a:xfrm>
        </p:spPr>
      </p:pic>
      <p:pic>
        <p:nvPicPr>
          <p:cNvPr id="11" name="Content Placeholder 10">
            <a:extLst>
              <a:ext uri="{FF2B5EF4-FFF2-40B4-BE49-F238E27FC236}">
                <a16:creationId xmlns:a16="http://schemas.microsoft.com/office/drawing/2014/main" id="{A3EDCCF8-BC94-0DD6-B780-59BBDE2CA66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2924374"/>
            <a:ext cx="4184650" cy="2353865"/>
          </a:xfrm>
        </p:spPr>
      </p:pic>
      <p:sp>
        <p:nvSpPr>
          <p:cNvPr id="3" name="Date Placeholder 2">
            <a:extLst>
              <a:ext uri="{FF2B5EF4-FFF2-40B4-BE49-F238E27FC236}">
                <a16:creationId xmlns:a16="http://schemas.microsoft.com/office/drawing/2014/main" id="{E232067D-2B84-C885-71FE-367C49D06B71}"/>
              </a:ext>
            </a:extLst>
          </p:cNvPr>
          <p:cNvSpPr>
            <a:spLocks noGrp="1"/>
          </p:cNvSpPr>
          <p:nvPr>
            <p:ph type="dt" sz="half" idx="10"/>
          </p:nvPr>
        </p:nvSpPr>
        <p:spPr/>
        <p:txBody>
          <a:bodyPr/>
          <a:lstStyle/>
          <a:p>
            <a:fld id="{9806F579-2F2A-4B74-A1C5-208041FC2C60}" type="datetime1">
              <a:rPr lang="en-IN" smtClean="0"/>
              <a:t>17-Apr-24</a:t>
            </a:fld>
            <a:endParaRPr lang="en-IN"/>
          </a:p>
        </p:txBody>
      </p:sp>
      <p:sp>
        <p:nvSpPr>
          <p:cNvPr id="4" name="Footer Placeholder 3">
            <a:extLst>
              <a:ext uri="{FF2B5EF4-FFF2-40B4-BE49-F238E27FC236}">
                <a16:creationId xmlns:a16="http://schemas.microsoft.com/office/drawing/2014/main" id="{96475C9A-8BD4-A5ED-1018-018288E803C5}"/>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675B8AF2-01AA-A109-D493-D2C8E70BA54F}"/>
              </a:ext>
            </a:extLst>
          </p:cNvPr>
          <p:cNvSpPr>
            <a:spLocks noGrp="1"/>
          </p:cNvSpPr>
          <p:nvPr>
            <p:ph type="sldNum" sz="quarter" idx="12"/>
          </p:nvPr>
        </p:nvSpPr>
        <p:spPr/>
        <p:txBody>
          <a:bodyPr/>
          <a:lstStyle/>
          <a:p>
            <a:fld id="{C956FD9F-464C-47F3-BFFF-02B0496FF013}" type="slidenum">
              <a:rPr lang="en-IN" smtClean="0"/>
              <a:t>28</a:t>
            </a:fld>
            <a:endParaRPr lang="en-IN"/>
          </a:p>
        </p:txBody>
      </p:sp>
    </p:spTree>
    <p:extLst>
      <p:ext uri="{BB962C8B-B14F-4D97-AF65-F5344CB8AC3E}">
        <p14:creationId xmlns:p14="http://schemas.microsoft.com/office/powerpoint/2010/main" val="325982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087679" y="501445"/>
            <a:ext cx="3776679" cy="1320800"/>
          </a:xfrm>
        </p:spPr>
        <p:txBody>
          <a:bodyPr>
            <a:normAutofit/>
          </a:bodyPr>
          <a:lstStyle/>
          <a:p>
            <a:pPr algn="ctr"/>
            <a:r>
              <a:rPr lang="en-IN" dirty="0"/>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 Home Page</a:t>
            </a:r>
            <a:endParaRPr lang="en-IN" dirty="0"/>
          </a:p>
        </p:txBody>
      </p:sp>
      <p:pic>
        <p:nvPicPr>
          <p:cNvPr id="13" name="Content Placeholder 12">
            <a:extLst>
              <a:ext uri="{FF2B5EF4-FFF2-40B4-BE49-F238E27FC236}">
                <a16:creationId xmlns:a16="http://schemas.microsoft.com/office/drawing/2014/main" id="{79447B15-9A76-EA0F-754A-427E376E0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2" y="1983607"/>
            <a:ext cx="6900332" cy="3881437"/>
          </a:xfrm>
        </p:spPr>
      </p:pic>
      <p:sp>
        <p:nvSpPr>
          <p:cNvPr id="3" name="Date Placeholder 2">
            <a:extLst>
              <a:ext uri="{FF2B5EF4-FFF2-40B4-BE49-F238E27FC236}">
                <a16:creationId xmlns:a16="http://schemas.microsoft.com/office/drawing/2014/main" id="{D0353612-6A44-525A-F11A-6F4B7470A798}"/>
              </a:ext>
            </a:extLst>
          </p:cNvPr>
          <p:cNvSpPr>
            <a:spLocks noGrp="1"/>
          </p:cNvSpPr>
          <p:nvPr>
            <p:ph type="dt" sz="half" idx="10"/>
          </p:nvPr>
        </p:nvSpPr>
        <p:spPr/>
        <p:txBody>
          <a:bodyPr/>
          <a:lstStyle/>
          <a:p>
            <a:fld id="{6E8E72C1-4B5B-45B5-B533-E87D5EC610D6}" type="datetime1">
              <a:rPr lang="en-IN" smtClean="0"/>
              <a:t>17-Apr-24</a:t>
            </a:fld>
            <a:endParaRPr lang="en-IN"/>
          </a:p>
        </p:txBody>
      </p:sp>
      <p:sp>
        <p:nvSpPr>
          <p:cNvPr id="4" name="Footer Placeholder 3">
            <a:extLst>
              <a:ext uri="{FF2B5EF4-FFF2-40B4-BE49-F238E27FC236}">
                <a16:creationId xmlns:a16="http://schemas.microsoft.com/office/drawing/2014/main" id="{E8778123-00C7-81A1-5E74-B50BED96C768}"/>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12C4CF46-8850-6D80-9B17-365CB25E1817}"/>
              </a:ext>
            </a:extLst>
          </p:cNvPr>
          <p:cNvSpPr>
            <a:spLocks noGrp="1"/>
          </p:cNvSpPr>
          <p:nvPr>
            <p:ph type="sldNum" sz="quarter" idx="12"/>
          </p:nvPr>
        </p:nvSpPr>
        <p:spPr/>
        <p:txBody>
          <a:bodyPr/>
          <a:lstStyle/>
          <a:p>
            <a:fld id="{C956FD9F-464C-47F3-BFFF-02B0496FF013}" type="slidenum">
              <a:rPr lang="en-IN" smtClean="0"/>
              <a:t>29</a:t>
            </a:fld>
            <a:endParaRPr lang="en-IN"/>
          </a:p>
        </p:txBody>
      </p:sp>
    </p:spTree>
    <p:extLst>
      <p:ext uri="{BB962C8B-B14F-4D97-AF65-F5344CB8AC3E}">
        <p14:creationId xmlns:p14="http://schemas.microsoft.com/office/powerpoint/2010/main" val="18764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2974257" y="904568"/>
            <a:ext cx="4002821" cy="1317034"/>
          </a:xfrm>
        </p:spPr>
        <p:txBody>
          <a:bodyPr/>
          <a:lstStyle/>
          <a:p>
            <a:pPr algn="ctr"/>
            <a:r>
              <a:rPr lang="en-IN" dirty="0"/>
              <a:t>Acknowledgement</a:t>
            </a:r>
            <a:br>
              <a:rPr lang="en-IN" sz="1800" kern="100" dirty="0">
                <a:solidFill>
                  <a:srgbClr val="000000"/>
                </a:solidFill>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AA553CE-CDB6-1212-3E0F-39B7590DC9A5}"/>
              </a:ext>
            </a:extLst>
          </p:cNvPr>
          <p:cNvSpPr>
            <a:spLocks noGrp="1"/>
          </p:cNvSpPr>
          <p:nvPr>
            <p:ph idx="1"/>
          </p:nvPr>
        </p:nvSpPr>
        <p:spPr>
          <a:xfrm>
            <a:off x="677334" y="2987214"/>
            <a:ext cx="8596668" cy="3880773"/>
          </a:xfrm>
        </p:spPr>
        <p:txBody>
          <a:bodyPr/>
          <a:lstStyle/>
          <a:p>
            <a:pPr algn="ctr"/>
            <a:r>
              <a:rPr lang="en-IN" dirty="0"/>
              <a:t>Our self Darsh </a:t>
            </a:r>
            <a:r>
              <a:rPr lang="en-IN" dirty="0" err="1"/>
              <a:t>Sonani</a:t>
            </a:r>
            <a:r>
              <a:rPr lang="en-IN" dirty="0"/>
              <a:t> , Jeel </a:t>
            </a:r>
            <a:r>
              <a:rPr lang="en-IN" dirty="0" err="1"/>
              <a:t>Savani</a:t>
            </a:r>
            <a:r>
              <a:rPr lang="en-IN" dirty="0"/>
              <a:t>, </a:t>
            </a:r>
            <a:r>
              <a:rPr lang="en-IN" dirty="0" err="1"/>
              <a:t>Sujal</a:t>
            </a:r>
            <a:r>
              <a:rPr lang="en-IN" dirty="0"/>
              <a:t> </a:t>
            </a:r>
            <a:r>
              <a:rPr lang="en-IN" dirty="0" err="1"/>
              <a:t>Mavani</a:t>
            </a:r>
            <a:r>
              <a:rPr lang="en-IN" dirty="0"/>
              <a:t> And Tej </a:t>
            </a:r>
            <a:r>
              <a:rPr lang="en-IN" dirty="0" err="1"/>
              <a:t>Sojitra</a:t>
            </a:r>
            <a:r>
              <a:rPr lang="en-IN" dirty="0"/>
              <a:t>. We Have opportunity to express our knowledge. We would like to express our gratitude to all those who gave us the possibility to complete our project. We want to thanks to Bhagwan Mahavir College Of Computer </a:t>
            </a:r>
            <a:r>
              <a:rPr lang="en-IN" dirty="0" err="1"/>
              <a:t>Applicatio</a:t>
            </a:r>
            <a:r>
              <a:rPr lang="en-IN" dirty="0"/>
              <a:t> for giving us permission to do project work in their organization</a:t>
            </a:r>
            <a:r>
              <a:rPr lang="en-IN" sz="1800" kern="100" dirty="0">
                <a:solidFill>
                  <a:srgbClr val="000000"/>
                </a:solidFill>
                <a:effectLst/>
                <a:latin typeface="Arial" panose="020B0604020202020204" pitchFamily="34" charset="0"/>
                <a:ea typeface="Arial" panose="020B0604020202020204" pitchFamily="34" charset="0"/>
              </a:rPr>
              <a:t>.  </a:t>
            </a:r>
          </a:p>
          <a:p>
            <a:pPr algn="ctr"/>
            <a:endParaRPr lang="en-IN" dirty="0"/>
          </a:p>
        </p:txBody>
      </p:sp>
      <p:sp>
        <p:nvSpPr>
          <p:cNvPr id="4" name="Date Placeholder 3">
            <a:extLst>
              <a:ext uri="{FF2B5EF4-FFF2-40B4-BE49-F238E27FC236}">
                <a16:creationId xmlns:a16="http://schemas.microsoft.com/office/drawing/2014/main" id="{15E3F52C-5375-9E81-8F02-0253F8061DF1}"/>
              </a:ext>
            </a:extLst>
          </p:cNvPr>
          <p:cNvSpPr>
            <a:spLocks noGrp="1"/>
          </p:cNvSpPr>
          <p:nvPr>
            <p:ph type="dt" sz="half" idx="10"/>
          </p:nvPr>
        </p:nvSpPr>
        <p:spPr/>
        <p:txBody>
          <a:bodyPr/>
          <a:lstStyle/>
          <a:p>
            <a:fld id="{BED75430-F136-47E2-8687-E771F51A7C13}" type="datetime1">
              <a:rPr lang="en-IN" smtClean="0"/>
              <a:t>17-Apr-24</a:t>
            </a:fld>
            <a:endParaRPr lang="en-IN"/>
          </a:p>
        </p:txBody>
      </p:sp>
      <p:sp>
        <p:nvSpPr>
          <p:cNvPr id="5" name="Footer Placeholder 4">
            <a:extLst>
              <a:ext uri="{FF2B5EF4-FFF2-40B4-BE49-F238E27FC236}">
                <a16:creationId xmlns:a16="http://schemas.microsoft.com/office/drawing/2014/main" id="{0145FA24-E30E-D84B-B427-45F01CD1A017}"/>
              </a:ext>
            </a:extLst>
          </p:cNvPr>
          <p:cNvSpPr>
            <a:spLocks noGrp="1"/>
          </p:cNvSpPr>
          <p:nvPr>
            <p:ph type="ftr" sz="quarter" idx="11"/>
          </p:nvPr>
        </p:nvSpPr>
        <p:spPr/>
        <p:txBody>
          <a:bodyPr/>
          <a:lstStyle/>
          <a:p>
            <a:r>
              <a:rPr lang="en-IN"/>
              <a:t>Salon Managment System</a:t>
            </a:r>
          </a:p>
        </p:txBody>
      </p:sp>
      <p:sp>
        <p:nvSpPr>
          <p:cNvPr id="6" name="Slide Number Placeholder 5">
            <a:extLst>
              <a:ext uri="{FF2B5EF4-FFF2-40B4-BE49-F238E27FC236}">
                <a16:creationId xmlns:a16="http://schemas.microsoft.com/office/drawing/2014/main" id="{DDC04E0B-B648-F060-E4BE-86CEEDE6E187}"/>
              </a:ext>
            </a:extLst>
          </p:cNvPr>
          <p:cNvSpPr>
            <a:spLocks noGrp="1"/>
          </p:cNvSpPr>
          <p:nvPr>
            <p:ph type="sldNum" sz="quarter" idx="12"/>
          </p:nvPr>
        </p:nvSpPr>
        <p:spPr/>
        <p:txBody>
          <a:bodyPr/>
          <a:lstStyle/>
          <a:p>
            <a:fld id="{C956FD9F-464C-47F3-BFFF-02B0496FF013}" type="slidenum">
              <a:rPr lang="en-IN" smtClean="0"/>
              <a:t>3</a:t>
            </a:fld>
            <a:endParaRPr lang="en-IN"/>
          </a:p>
        </p:txBody>
      </p:sp>
    </p:spTree>
    <p:extLst>
      <p:ext uri="{BB962C8B-B14F-4D97-AF65-F5344CB8AC3E}">
        <p14:creationId xmlns:p14="http://schemas.microsoft.com/office/powerpoint/2010/main" val="2813699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026949" y="668593"/>
            <a:ext cx="3898140" cy="1320800"/>
          </a:xfrm>
        </p:spPr>
        <p:txBody>
          <a:bodyPr>
            <a:normAutofit/>
          </a:bodyPr>
          <a:lstStyle/>
          <a:p>
            <a:pPr algn="ctr"/>
            <a:r>
              <a:rPr lang="en-IN" dirty="0"/>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 </a:t>
            </a:r>
            <a:r>
              <a:rPr lang="en-IN" sz="1800" kern="100" dirty="0" err="1">
                <a:solidFill>
                  <a:srgbClr val="000000"/>
                </a:solidFill>
                <a:latin typeface="Arial" panose="020B0604020202020204" pitchFamily="34" charset="0"/>
                <a:ea typeface="Arial" panose="020B0604020202020204" pitchFamily="34" charset="0"/>
              </a:rPr>
              <a:t>Appoitment</a:t>
            </a:r>
            <a:r>
              <a:rPr lang="en-IN" sz="1800" kern="100" dirty="0">
                <a:solidFill>
                  <a:srgbClr val="000000"/>
                </a:solidFill>
                <a:latin typeface="Arial" panose="020B0604020202020204" pitchFamily="34" charset="0"/>
                <a:ea typeface="Arial" panose="020B0604020202020204" pitchFamily="34" charset="0"/>
              </a:rPr>
              <a:t> Page</a:t>
            </a:r>
            <a:endParaRPr lang="en-IN" dirty="0"/>
          </a:p>
        </p:txBody>
      </p:sp>
      <p:pic>
        <p:nvPicPr>
          <p:cNvPr id="13" name="Content Placeholder 12">
            <a:extLst>
              <a:ext uri="{FF2B5EF4-FFF2-40B4-BE49-F238E27FC236}">
                <a16:creationId xmlns:a16="http://schemas.microsoft.com/office/drawing/2014/main" id="{79447B15-9A76-EA0F-754A-427E376E04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853" y="2160588"/>
            <a:ext cx="6900332" cy="3881437"/>
          </a:xfrm>
        </p:spPr>
      </p:pic>
      <p:sp>
        <p:nvSpPr>
          <p:cNvPr id="3" name="Date Placeholder 2">
            <a:extLst>
              <a:ext uri="{FF2B5EF4-FFF2-40B4-BE49-F238E27FC236}">
                <a16:creationId xmlns:a16="http://schemas.microsoft.com/office/drawing/2014/main" id="{D460B7EA-D72C-608E-DF90-FC5543276EEE}"/>
              </a:ext>
            </a:extLst>
          </p:cNvPr>
          <p:cNvSpPr>
            <a:spLocks noGrp="1"/>
          </p:cNvSpPr>
          <p:nvPr>
            <p:ph type="dt" sz="half" idx="10"/>
          </p:nvPr>
        </p:nvSpPr>
        <p:spPr/>
        <p:txBody>
          <a:bodyPr/>
          <a:lstStyle/>
          <a:p>
            <a:fld id="{72894511-FDFC-4E14-8E85-90614F8C0073}" type="datetime1">
              <a:rPr lang="en-IN" smtClean="0"/>
              <a:t>17-Apr-24</a:t>
            </a:fld>
            <a:endParaRPr lang="en-IN"/>
          </a:p>
        </p:txBody>
      </p:sp>
      <p:sp>
        <p:nvSpPr>
          <p:cNvPr id="4" name="Footer Placeholder 3">
            <a:extLst>
              <a:ext uri="{FF2B5EF4-FFF2-40B4-BE49-F238E27FC236}">
                <a16:creationId xmlns:a16="http://schemas.microsoft.com/office/drawing/2014/main" id="{D6EF74E1-F1DD-C6B6-0B23-BEFA0FC48C73}"/>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B1A5B9BA-BC05-4D97-3EDE-4AD072189315}"/>
              </a:ext>
            </a:extLst>
          </p:cNvPr>
          <p:cNvSpPr>
            <a:spLocks noGrp="1"/>
          </p:cNvSpPr>
          <p:nvPr>
            <p:ph type="sldNum" sz="quarter" idx="12"/>
          </p:nvPr>
        </p:nvSpPr>
        <p:spPr/>
        <p:txBody>
          <a:bodyPr/>
          <a:lstStyle/>
          <a:p>
            <a:fld id="{C956FD9F-464C-47F3-BFFF-02B0496FF013}" type="slidenum">
              <a:rPr lang="en-IN" smtClean="0"/>
              <a:t>30</a:t>
            </a:fld>
            <a:endParaRPr lang="en-IN"/>
          </a:p>
        </p:txBody>
      </p:sp>
    </p:spTree>
    <p:extLst>
      <p:ext uri="{BB962C8B-B14F-4D97-AF65-F5344CB8AC3E}">
        <p14:creationId xmlns:p14="http://schemas.microsoft.com/office/powerpoint/2010/main" val="189892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127554" y="639097"/>
            <a:ext cx="3696929" cy="1320800"/>
          </a:xfrm>
        </p:spPr>
        <p:txBody>
          <a:bodyPr>
            <a:normAutofit fontScale="90000"/>
          </a:bodyPr>
          <a:lstStyle/>
          <a:p>
            <a:pPr algn="ctr"/>
            <a:r>
              <a:rPr lang="en-IN" dirty="0"/>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Past </a:t>
            </a:r>
            <a:r>
              <a:rPr lang="en-IN" sz="1800" kern="100" dirty="0" err="1">
                <a:solidFill>
                  <a:srgbClr val="000000"/>
                </a:solidFill>
                <a:latin typeface="Arial" panose="020B0604020202020204" pitchFamily="34" charset="0"/>
                <a:ea typeface="Arial" panose="020B0604020202020204" pitchFamily="34" charset="0"/>
              </a:rPr>
              <a:t>appoitment</a:t>
            </a:r>
            <a:r>
              <a:rPr lang="en-IN" sz="1800" kern="100" dirty="0">
                <a:solidFill>
                  <a:srgbClr val="000000"/>
                </a:solidFill>
                <a:latin typeface="Arial" panose="020B0604020202020204" pitchFamily="34" charset="0"/>
                <a:ea typeface="Arial" panose="020B0604020202020204" pitchFamily="34" charset="0"/>
              </a:rPr>
              <a:t> Page</a:t>
            </a:r>
            <a:endParaRPr lang="en-IN" dirty="0"/>
          </a:p>
        </p:txBody>
      </p:sp>
      <p:pic>
        <p:nvPicPr>
          <p:cNvPr id="13" name="Content Placeholder 12">
            <a:extLst>
              <a:ext uri="{FF2B5EF4-FFF2-40B4-BE49-F238E27FC236}">
                <a16:creationId xmlns:a16="http://schemas.microsoft.com/office/drawing/2014/main" id="{79447B15-9A76-EA0F-754A-427E376E04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853" y="2160588"/>
            <a:ext cx="6900332" cy="3881437"/>
          </a:xfrm>
        </p:spPr>
      </p:pic>
      <p:sp>
        <p:nvSpPr>
          <p:cNvPr id="3" name="Date Placeholder 2">
            <a:extLst>
              <a:ext uri="{FF2B5EF4-FFF2-40B4-BE49-F238E27FC236}">
                <a16:creationId xmlns:a16="http://schemas.microsoft.com/office/drawing/2014/main" id="{848049DB-41EC-2F2B-8B61-82EFD64CBB09}"/>
              </a:ext>
            </a:extLst>
          </p:cNvPr>
          <p:cNvSpPr>
            <a:spLocks noGrp="1"/>
          </p:cNvSpPr>
          <p:nvPr>
            <p:ph type="dt" sz="half" idx="10"/>
          </p:nvPr>
        </p:nvSpPr>
        <p:spPr/>
        <p:txBody>
          <a:bodyPr/>
          <a:lstStyle/>
          <a:p>
            <a:fld id="{0DE73B0B-0873-4100-9F4A-67F1086B2B1D}" type="datetime1">
              <a:rPr lang="en-IN" smtClean="0"/>
              <a:t>17-Apr-24</a:t>
            </a:fld>
            <a:endParaRPr lang="en-IN"/>
          </a:p>
        </p:txBody>
      </p:sp>
      <p:sp>
        <p:nvSpPr>
          <p:cNvPr id="4" name="Footer Placeholder 3">
            <a:extLst>
              <a:ext uri="{FF2B5EF4-FFF2-40B4-BE49-F238E27FC236}">
                <a16:creationId xmlns:a16="http://schemas.microsoft.com/office/drawing/2014/main" id="{026FF9D2-5A7E-B85F-A1B8-FDC2490A5A73}"/>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D8C2D22F-69F6-2D0F-DCDB-EAE4F228D345}"/>
              </a:ext>
            </a:extLst>
          </p:cNvPr>
          <p:cNvSpPr>
            <a:spLocks noGrp="1"/>
          </p:cNvSpPr>
          <p:nvPr>
            <p:ph type="sldNum" sz="quarter" idx="12"/>
          </p:nvPr>
        </p:nvSpPr>
        <p:spPr/>
        <p:txBody>
          <a:bodyPr/>
          <a:lstStyle/>
          <a:p>
            <a:fld id="{C956FD9F-464C-47F3-BFFF-02B0496FF013}" type="slidenum">
              <a:rPr lang="en-IN" smtClean="0"/>
              <a:t>31</a:t>
            </a:fld>
            <a:endParaRPr lang="en-IN"/>
          </a:p>
        </p:txBody>
      </p:sp>
    </p:spTree>
    <p:extLst>
      <p:ext uri="{BB962C8B-B14F-4D97-AF65-F5344CB8AC3E}">
        <p14:creationId xmlns:p14="http://schemas.microsoft.com/office/powerpoint/2010/main" val="3872113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371562" y="631230"/>
            <a:ext cx="3433641" cy="1320800"/>
          </a:xfrm>
        </p:spPr>
        <p:txBody>
          <a:bodyPr>
            <a:normAutofit fontScale="90000"/>
          </a:bodyPr>
          <a:lstStyle/>
          <a:p>
            <a:pPr algn="ctr"/>
            <a:r>
              <a:rPr lang="en-IN" dirty="0"/>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Add User Page</a:t>
            </a:r>
            <a:endParaRPr lang="en-IN" dirty="0"/>
          </a:p>
        </p:txBody>
      </p:sp>
      <p:sp>
        <p:nvSpPr>
          <p:cNvPr id="3" name="Text Placeholder 2">
            <a:extLst>
              <a:ext uri="{FF2B5EF4-FFF2-40B4-BE49-F238E27FC236}">
                <a16:creationId xmlns:a16="http://schemas.microsoft.com/office/drawing/2014/main" id="{251E53B3-7415-E944-D0DA-4FCF3E23C42E}"/>
              </a:ext>
            </a:extLst>
          </p:cNvPr>
          <p:cNvSpPr>
            <a:spLocks noGrp="1"/>
          </p:cNvSpPr>
          <p:nvPr>
            <p:ph type="body" idx="1"/>
          </p:nvPr>
        </p:nvSpPr>
        <p:spPr/>
        <p:txBody>
          <a:bodyPr/>
          <a:lstStyle/>
          <a:p>
            <a:r>
              <a:rPr lang="en-US" dirty="0"/>
              <a:t>Add User	</a:t>
            </a:r>
            <a:endParaRPr lang="en-IN" dirty="0"/>
          </a:p>
        </p:txBody>
      </p:sp>
      <p:pic>
        <p:nvPicPr>
          <p:cNvPr id="13" name="Content Placeholder 12">
            <a:extLst>
              <a:ext uri="{FF2B5EF4-FFF2-40B4-BE49-F238E27FC236}">
                <a16:creationId xmlns:a16="http://schemas.microsoft.com/office/drawing/2014/main" id="{79447B15-9A76-EA0F-754A-427E376E047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76275" y="3212505"/>
            <a:ext cx="4184650" cy="2353865"/>
          </a:xfrm>
        </p:spPr>
      </p:pic>
      <p:sp>
        <p:nvSpPr>
          <p:cNvPr id="6" name="Text Placeholder 5">
            <a:extLst>
              <a:ext uri="{FF2B5EF4-FFF2-40B4-BE49-F238E27FC236}">
                <a16:creationId xmlns:a16="http://schemas.microsoft.com/office/drawing/2014/main" id="{A8DDAFC9-019A-9C83-E7DC-CC790AA0CEF7}"/>
              </a:ext>
            </a:extLst>
          </p:cNvPr>
          <p:cNvSpPr>
            <a:spLocks noGrp="1"/>
          </p:cNvSpPr>
          <p:nvPr>
            <p:ph type="body" sz="quarter" idx="3"/>
          </p:nvPr>
        </p:nvSpPr>
        <p:spPr/>
        <p:txBody>
          <a:bodyPr/>
          <a:lstStyle/>
          <a:p>
            <a:r>
              <a:rPr lang="en-US" dirty="0"/>
              <a:t>Email</a:t>
            </a:r>
            <a:endParaRPr lang="en-IN" dirty="0"/>
          </a:p>
        </p:txBody>
      </p:sp>
      <p:pic>
        <p:nvPicPr>
          <p:cNvPr id="9" name="Content Placeholder 8">
            <a:extLst>
              <a:ext uri="{FF2B5EF4-FFF2-40B4-BE49-F238E27FC236}">
                <a16:creationId xmlns:a16="http://schemas.microsoft.com/office/drawing/2014/main" id="{A2701ED1-3C46-72A1-4FAE-182940101D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01004" y="2736851"/>
            <a:ext cx="3572997" cy="3272064"/>
          </a:xfrm>
        </p:spPr>
      </p:pic>
      <p:sp>
        <p:nvSpPr>
          <p:cNvPr id="4" name="Date Placeholder 3">
            <a:extLst>
              <a:ext uri="{FF2B5EF4-FFF2-40B4-BE49-F238E27FC236}">
                <a16:creationId xmlns:a16="http://schemas.microsoft.com/office/drawing/2014/main" id="{1E42A615-7170-45C3-6C60-F277DBEBC135}"/>
              </a:ext>
            </a:extLst>
          </p:cNvPr>
          <p:cNvSpPr>
            <a:spLocks noGrp="1"/>
          </p:cNvSpPr>
          <p:nvPr>
            <p:ph type="dt" sz="half" idx="10"/>
          </p:nvPr>
        </p:nvSpPr>
        <p:spPr/>
        <p:txBody>
          <a:bodyPr/>
          <a:lstStyle/>
          <a:p>
            <a:fld id="{C9ED1A23-021E-4AD6-9434-9DD5CE992D7D}" type="datetime1">
              <a:rPr lang="en-IN" smtClean="0"/>
              <a:t>17-Apr-24</a:t>
            </a:fld>
            <a:endParaRPr lang="en-IN"/>
          </a:p>
        </p:txBody>
      </p:sp>
      <p:sp>
        <p:nvSpPr>
          <p:cNvPr id="5" name="Footer Placeholder 4">
            <a:extLst>
              <a:ext uri="{FF2B5EF4-FFF2-40B4-BE49-F238E27FC236}">
                <a16:creationId xmlns:a16="http://schemas.microsoft.com/office/drawing/2014/main" id="{C3DA4D8D-780D-6F13-B76C-4A4A9232CAAD}"/>
              </a:ext>
            </a:extLst>
          </p:cNvPr>
          <p:cNvSpPr>
            <a:spLocks noGrp="1"/>
          </p:cNvSpPr>
          <p:nvPr>
            <p:ph type="ftr" sz="quarter" idx="11"/>
          </p:nvPr>
        </p:nvSpPr>
        <p:spPr/>
        <p:txBody>
          <a:bodyPr/>
          <a:lstStyle/>
          <a:p>
            <a:r>
              <a:rPr lang="en-IN"/>
              <a:t>Salon Managment System</a:t>
            </a:r>
          </a:p>
        </p:txBody>
      </p:sp>
      <p:sp>
        <p:nvSpPr>
          <p:cNvPr id="7" name="Slide Number Placeholder 6">
            <a:extLst>
              <a:ext uri="{FF2B5EF4-FFF2-40B4-BE49-F238E27FC236}">
                <a16:creationId xmlns:a16="http://schemas.microsoft.com/office/drawing/2014/main" id="{431CF74E-19D5-97D4-9089-0D3E147D61CC}"/>
              </a:ext>
            </a:extLst>
          </p:cNvPr>
          <p:cNvSpPr>
            <a:spLocks noGrp="1"/>
          </p:cNvSpPr>
          <p:nvPr>
            <p:ph type="sldNum" sz="quarter" idx="12"/>
          </p:nvPr>
        </p:nvSpPr>
        <p:spPr/>
        <p:txBody>
          <a:bodyPr/>
          <a:lstStyle/>
          <a:p>
            <a:fld id="{C956FD9F-464C-47F3-BFFF-02B0496FF013}" type="slidenum">
              <a:rPr lang="en-IN" smtClean="0"/>
              <a:t>32</a:t>
            </a:fld>
            <a:endParaRPr lang="en-IN"/>
          </a:p>
        </p:txBody>
      </p:sp>
    </p:spTree>
    <p:extLst>
      <p:ext uri="{BB962C8B-B14F-4D97-AF65-F5344CB8AC3E}">
        <p14:creationId xmlns:p14="http://schemas.microsoft.com/office/powerpoint/2010/main" val="414424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166337" y="815975"/>
            <a:ext cx="3619363" cy="1320800"/>
          </a:xfrm>
        </p:spPr>
        <p:txBody>
          <a:bodyPr>
            <a:normAutofit fontScale="90000"/>
          </a:bodyPr>
          <a:lstStyle/>
          <a:p>
            <a:pPr algn="ctr"/>
            <a:r>
              <a:rPr lang="en-IN" dirty="0"/>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 See user Page</a:t>
            </a:r>
            <a:endParaRPr lang="en-IN" dirty="0"/>
          </a:p>
        </p:txBody>
      </p:sp>
      <p:pic>
        <p:nvPicPr>
          <p:cNvPr id="13" name="Content Placeholder 12">
            <a:extLst>
              <a:ext uri="{FF2B5EF4-FFF2-40B4-BE49-F238E27FC236}">
                <a16:creationId xmlns:a16="http://schemas.microsoft.com/office/drawing/2014/main" id="{79447B15-9A76-EA0F-754A-427E376E04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853" y="2160588"/>
            <a:ext cx="6900332" cy="3881437"/>
          </a:xfrm>
        </p:spPr>
      </p:pic>
      <p:sp>
        <p:nvSpPr>
          <p:cNvPr id="3" name="Date Placeholder 2">
            <a:extLst>
              <a:ext uri="{FF2B5EF4-FFF2-40B4-BE49-F238E27FC236}">
                <a16:creationId xmlns:a16="http://schemas.microsoft.com/office/drawing/2014/main" id="{5CEA1D8E-D496-4C75-9E4E-19D5D9FABC27}"/>
              </a:ext>
            </a:extLst>
          </p:cNvPr>
          <p:cNvSpPr>
            <a:spLocks noGrp="1"/>
          </p:cNvSpPr>
          <p:nvPr>
            <p:ph type="dt" sz="half" idx="10"/>
          </p:nvPr>
        </p:nvSpPr>
        <p:spPr/>
        <p:txBody>
          <a:bodyPr/>
          <a:lstStyle/>
          <a:p>
            <a:fld id="{0FBF29BD-2CF4-4DA5-B7B2-5B6589971207}" type="datetime1">
              <a:rPr lang="en-IN" smtClean="0"/>
              <a:t>17-Apr-24</a:t>
            </a:fld>
            <a:endParaRPr lang="en-IN"/>
          </a:p>
        </p:txBody>
      </p:sp>
      <p:sp>
        <p:nvSpPr>
          <p:cNvPr id="4" name="Footer Placeholder 3">
            <a:extLst>
              <a:ext uri="{FF2B5EF4-FFF2-40B4-BE49-F238E27FC236}">
                <a16:creationId xmlns:a16="http://schemas.microsoft.com/office/drawing/2014/main" id="{073F4762-27F2-2F01-ACB2-D2E0BE1C30A7}"/>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1F6DD649-33DC-3A80-7A9C-FD879B7BC1B5}"/>
              </a:ext>
            </a:extLst>
          </p:cNvPr>
          <p:cNvSpPr>
            <a:spLocks noGrp="1"/>
          </p:cNvSpPr>
          <p:nvPr>
            <p:ph type="sldNum" sz="quarter" idx="12"/>
          </p:nvPr>
        </p:nvSpPr>
        <p:spPr/>
        <p:txBody>
          <a:bodyPr/>
          <a:lstStyle/>
          <a:p>
            <a:fld id="{C956FD9F-464C-47F3-BFFF-02B0496FF013}" type="slidenum">
              <a:rPr lang="en-IN" smtClean="0"/>
              <a:t>33</a:t>
            </a:fld>
            <a:endParaRPr lang="en-IN"/>
          </a:p>
        </p:txBody>
      </p:sp>
    </p:spTree>
    <p:extLst>
      <p:ext uri="{BB962C8B-B14F-4D97-AF65-F5344CB8AC3E}">
        <p14:creationId xmlns:p14="http://schemas.microsoft.com/office/powerpoint/2010/main" val="354557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2738634" y="688258"/>
            <a:ext cx="4474769" cy="1320800"/>
          </a:xfrm>
        </p:spPr>
        <p:txBody>
          <a:bodyPr>
            <a:normAutofit/>
          </a:bodyPr>
          <a:lstStyle/>
          <a:p>
            <a:pPr algn="ctr"/>
            <a:r>
              <a:rPr lang="en-IN" dirty="0"/>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 See all past user</a:t>
            </a:r>
            <a:endParaRPr lang="en-IN" dirty="0"/>
          </a:p>
        </p:txBody>
      </p:sp>
      <p:pic>
        <p:nvPicPr>
          <p:cNvPr id="13" name="Content Placeholder 12">
            <a:extLst>
              <a:ext uri="{FF2B5EF4-FFF2-40B4-BE49-F238E27FC236}">
                <a16:creationId xmlns:a16="http://schemas.microsoft.com/office/drawing/2014/main" id="{79447B15-9A76-EA0F-754A-427E376E04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853" y="2009058"/>
            <a:ext cx="6900332" cy="3787928"/>
          </a:xfrm>
        </p:spPr>
      </p:pic>
      <p:sp>
        <p:nvSpPr>
          <p:cNvPr id="3" name="Date Placeholder 2">
            <a:extLst>
              <a:ext uri="{FF2B5EF4-FFF2-40B4-BE49-F238E27FC236}">
                <a16:creationId xmlns:a16="http://schemas.microsoft.com/office/drawing/2014/main" id="{6D3345D3-D39B-F7C7-D77E-FE8B88A6372F}"/>
              </a:ext>
            </a:extLst>
          </p:cNvPr>
          <p:cNvSpPr>
            <a:spLocks noGrp="1"/>
          </p:cNvSpPr>
          <p:nvPr>
            <p:ph type="dt" sz="half" idx="10"/>
          </p:nvPr>
        </p:nvSpPr>
        <p:spPr/>
        <p:txBody>
          <a:bodyPr/>
          <a:lstStyle/>
          <a:p>
            <a:fld id="{61D89EEE-73E4-408D-B898-ABB603B31DAB}" type="datetime1">
              <a:rPr lang="en-IN" smtClean="0"/>
              <a:t>17-Apr-24</a:t>
            </a:fld>
            <a:endParaRPr lang="en-IN"/>
          </a:p>
        </p:txBody>
      </p:sp>
      <p:sp>
        <p:nvSpPr>
          <p:cNvPr id="4" name="Footer Placeholder 3">
            <a:extLst>
              <a:ext uri="{FF2B5EF4-FFF2-40B4-BE49-F238E27FC236}">
                <a16:creationId xmlns:a16="http://schemas.microsoft.com/office/drawing/2014/main" id="{DF4DD522-A24E-AD07-B20B-F865288A9042}"/>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CC021647-A8E7-D72D-5DA6-24A4DF808129}"/>
              </a:ext>
            </a:extLst>
          </p:cNvPr>
          <p:cNvSpPr>
            <a:spLocks noGrp="1"/>
          </p:cNvSpPr>
          <p:nvPr>
            <p:ph type="sldNum" sz="quarter" idx="12"/>
          </p:nvPr>
        </p:nvSpPr>
        <p:spPr/>
        <p:txBody>
          <a:bodyPr/>
          <a:lstStyle/>
          <a:p>
            <a:fld id="{C956FD9F-464C-47F3-BFFF-02B0496FF013}" type="slidenum">
              <a:rPr lang="en-IN" smtClean="0"/>
              <a:t>34</a:t>
            </a:fld>
            <a:endParaRPr lang="en-IN"/>
          </a:p>
        </p:txBody>
      </p:sp>
    </p:spTree>
    <p:extLst>
      <p:ext uri="{BB962C8B-B14F-4D97-AF65-F5344CB8AC3E}">
        <p14:creationId xmlns:p14="http://schemas.microsoft.com/office/powerpoint/2010/main" val="1190503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238927" y="630784"/>
            <a:ext cx="3698022" cy="1320800"/>
          </a:xfrm>
        </p:spPr>
        <p:txBody>
          <a:bodyPr>
            <a:normAutofit fontScale="90000"/>
          </a:bodyPr>
          <a:lstStyle/>
          <a:p>
            <a:pPr algn="ctr"/>
            <a:r>
              <a:rPr lang="en-IN" dirty="0"/>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 Add Employee</a:t>
            </a:r>
            <a:endParaRPr lang="en-IN" dirty="0"/>
          </a:p>
        </p:txBody>
      </p:sp>
      <p:sp>
        <p:nvSpPr>
          <p:cNvPr id="3" name="Text Placeholder 2">
            <a:extLst>
              <a:ext uri="{FF2B5EF4-FFF2-40B4-BE49-F238E27FC236}">
                <a16:creationId xmlns:a16="http://schemas.microsoft.com/office/drawing/2014/main" id="{10F21332-DAB1-F950-CF41-48C0A2F1EFCB}"/>
              </a:ext>
            </a:extLst>
          </p:cNvPr>
          <p:cNvSpPr>
            <a:spLocks noGrp="1"/>
          </p:cNvSpPr>
          <p:nvPr>
            <p:ph type="body" idx="1"/>
          </p:nvPr>
        </p:nvSpPr>
        <p:spPr/>
        <p:txBody>
          <a:bodyPr/>
          <a:lstStyle/>
          <a:p>
            <a:r>
              <a:rPr lang="en-US" dirty="0"/>
              <a:t>Form	</a:t>
            </a:r>
            <a:endParaRPr lang="en-IN" dirty="0"/>
          </a:p>
        </p:txBody>
      </p:sp>
      <p:pic>
        <p:nvPicPr>
          <p:cNvPr id="13" name="Content Placeholder 12">
            <a:extLst>
              <a:ext uri="{FF2B5EF4-FFF2-40B4-BE49-F238E27FC236}">
                <a16:creationId xmlns:a16="http://schemas.microsoft.com/office/drawing/2014/main" id="{79447B15-9A76-EA0F-754A-427E376E047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76275" y="3212505"/>
            <a:ext cx="4184650" cy="2353865"/>
          </a:xfrm>
        </p:spPr>
      </p:pic>
      <p:sp>
        <p:nvSpPr>
          <p:cNvPr id="6" name="Text Placeholder 5">
            <a:extLst>
              <a:ext uri="{FF2B5EF4-FFF2-40B4-BE49-F238E27FC236}">
                <a16:creationId xmlns:a16="http://schemas.microsoft.com/office/drawing/2014/main" id="{3B00CF6E-7038-02BE-566D-2C8C2F6351D1}"/>
              </a:ext>
            </a:extLst>
          </p:cNvPr>
          <p:cNvSpPr>
            <a:spLocks noGrp="1"/>
          </p:cNvSpPr>
          <p:nvPr>
            <p:ph type="body" sz="quarter" idx="3"/>
          </p:nvPr>
        </p:nvSpPr>
        <p:spPr/>
        <p:txBody>
          <a:bodyPr/>
          <a:lstStyle/>
          <a:p>
            <a:r>
              <a:rPr lang="en-US" dirty="0"/>
              <a:t>Email</a:t>
            </a:r>
            <a:endParaRPr lang="en-IN" dirty="0"/>
          </a:p>
        </p:txBody>
      </p:sp>
      <p:pic>
        <p:nvPicPr>
          <p:cNvPr id="9" name="Content Placeholder 8">
            <a:extLst>
              <a:ext uri="{FF2B5EF4-FFF2-40B4-BE49-F238E27FC236}">
                <a16:creationId xmlns:a16="http://schemas.microsoft.com/office/drawing/2014/main" id="{92F1F6A7-0CC6-4EFB-42F1-2EF10437B99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87938" y="3212058"/>
            <a:ext cx="4186237" cy="2354758"/>
          </a:xfrm>
        </p:spPr>
      </p:pic>
      <p:sp>
        <p:nvSpPr>
          <p:cNvPr id="4" name="Date Placeholder 3">
            <a:extLst>
              <a:ext uri="{FF2B5EF4-FFF2-40B4-BE49-F238E27FC236}">
                <a16:creationId xmlns:a16="http://schemas.microsoft.com/office/drawing/2014/main" id="{81F8B421-5C98-994F-99CB-54827690C813}"/>
              </a:ext>
            </a:extLst>
          </p:cNvPr>
          <p:cNvSpPr>
            <a:spLocks noGrp="1"/>
          </p:cNvSpPr>
          <p:nvPr>
            <p:ph type="dt" sz="half" idx="10"/>
          </p:nvPr>
        </p:nvSpPr>
        <p:spPr/>
        <p:txBody>
          <a:bodyPr/>
          <a:lstStyle/>
          <a:p>
            <a:fld id="{85C02149-18B5-4CD1-A80A-1FB2C1176919}" type="datetime1">
              <a:rPr lang="en-IN" smtClean="0"/>
              <a:t>17-Apr-24</a:t>
            </a:fld>
            <a:endParaRPr lang="en-IN"/>
          </a:p>
        </p:txBody>
      </p:sp>
      <p:sp>
        <p:nvSpPr>
          <p:cNvPr id="5" name="Footer Placeholder 4">
            <a:extLst>
              <a:ext uri="{FF2B5EF4-FFF2-40B4-BE49-F238E27FC236}">
                <a16:creationId xmlns:a16="http://schemas.microsoft.com/office/drawing/2014/main" id="{77F1C1F6-2EF6-F778-0E15-21E775D17FB9}"/>
              </a:ext>
            </a:extLst>
          </p:cNvPr>
          <p:cNvSpPr>
            <a:spLocks noGrp="1"/>
          </p:cNvSpPr>
          <p:nvPr>
            <p:ph type="ftr" sz="quarter" idx="11"/>
          </p:nvPr>
        </p:nvSpPr>
        <p:spPr/>
        <p:txBody>
          <a:bodyPr/>
          <a:lstStyle/>
          <a:p>
            <a:r>
              <a:rPr lang="en-IN"/>
              <a:t>Salon Managment System</a:t>
            </a:r>
          </a:p>
        </p:txBody>
      </p:sp>
      <p:sp>
        <p:nvSpPr>
          <p:cNvPr id="7" name="Slide Number Placeholder 6">
            <a:extLst>
              <a:ext uri="{FF2B5EF4-FFF2-40B4-BE49-F238E27FC236}">
                <a16:creationId xmlns:a16="http://schemas.microsoft.com/office/drawing/2014/main" id="{B13891C2-0024-4A42-22E1-BD1E8BB5A04F}"/>
              </a:ext>
            </a:extLst>
          </p:cNvPr>
          <p:cNvSpPr>
            <a:spLocks noGrp="1"/>
          </p:cNvSpPr>
          <p:nvPr>
            <p:ph type="sldNum" sz="quarter" idx="12"/>
          </p:nvPr>
        </p:nvSpPr>
        <p:spPr/>
        <p:txBody>
          <a:bodyPr/>
          <a:lstStyle/>
          <a:p>
            <a:fld id="{C956FD9F-464C-47F3-BFFF-02B0496FF013}" type="slidenum">
              <a:rPr lang="en-IN" smtClean="0"/>
              <a:t>35</a:t>
            </a:fld>
            <a:endParaRPr lang="en-IN"/>
          </a:p>
        </p:txBody>
      </p:sp>
    </p:spTree>
    <p:extLst>
      <p:ext uri="{BB962C8B-B14F-4D97-AF65-F5344CB8AC3E}">
        <p14:creationId xmlns:p14="http://schemas.microsoft.com/office/powerpoint/2010/main" val="3745423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215499" y="648930"/>
            <a:ext cx="3521040" cy="1320800"/>
          </a:xfrm>
        </p:spPr>
        <p:txBody>
          <a:bodyPr>
            <a:normAutofit fontScale="90000"/>
          </a:bodyPr>
          <a:lstStyle/>
          <a:p>
            <a:pPr algn="ctr"/>
            <a:r>
              <a:rPr lang="en-IN" dirty="0"/>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 See all employee</a:t>
            </a:r>
            <a:endParaRPr lang="en-IN" dirty="0"/>
          </a:p>
        </p:txBody>
      </p:sp>
      <p:pic>
        <p:nvPicPr>
          <p:cNvPr id="13" name="Content Placeholder 12">
            <a:extLst>
              <a:ext uri="{FF2B5EF4-FFF2-40B4-BE49-F238E27FC236}">
                <a16:creationId xmlns:a16="http://schemas.microsoft.com/office/drawing/2014/main" id="{79447B15-9A76-EA0F-754A-427E376E04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853" y="2062266"/>
            <a:ext cx="6900332" cy="3881437"/>
          </a:xfrm>
        </p:spPr>
      </p:pic>
      <p:sp>
        <p:nvSpPr>
          <p:cNvPr id="3" name="Date Placeholder 2">
            <a:extLst>
              <a:ext uri="{FF2B5EF4-FFF2-40B4-BE49-F238E27FC236}">
                <a16:creationId xmlns:a16="http://schemas.microsoft.com/office/drawing/2014/main" id="{1EF780B1-A377-43BF-48CD-F66990B91DAC}"/>
              </a:ext>
            </a:extLst>
          </p:cNvPr>
          <p:cNvSpPr>
            <a:spLocks noGrp="1"/>
          </p:cNvSpPr>
          <p:nvPr>
            <p:ph type="dt" sz="half" idx="10"/>
          </p:nvPr>
        </p:nvSpPr>
        <p:spPr/>
        <p:txBody>
          <a:bodyPr/>
          <a:lstStyle/>
          <a:p>
            <a:fld id="{C381AF37-198A-4158-B681-F9A06A6E00A9}" type="datetime1">
              <a:rPr lang="en-IN" smtClean="0"/>
              <a:t>17-Apr-24</a:t>
            </a:fld>
            <a:endParaRPr lang="en-IN"/>
          </a:p>
        </p:txBody>
      </p:sp>
      <p:sp>
        <p:nvSpPr>
          <p:cNvPr id="4" name="Footer Placeholder 3">
            <a:extLst>
              <a:ext uri="{FF2B5EF4-FFF2-40B4-BE49-F238E27FC236}">
                <a16:creationId xmlns:a16="http://schemas.microsoft.com/office/drawing/2014/main" id="{0D6973FD-DF3A-B2E4-7B92-282EB1B0C237}"/>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9C553EE3-1B3A-E931-D1DA-962D99EE0CE6}"/>
              </a:ext>
            </a:extLst>
          </p:cNvPr>
          <p:cNvSpPr>
            <a:spLocks noGrp="1"/>
          </p:cNvSpPr>
          <p:nvPr>
            <p:ph type="sldNum" sz="quarter" idx="12"/>
          </p:nvPr>
        </p:nvSpPr>
        <p:spPr/>
        <p:txBody>
          <a:bodyPr/>
          <a:lstStyle/>
          <a:p>
            <a:fld id="{C956FD9F-464C-47F3-BFFF-02B0496FF013}" type="slidenum">
              <a:rPr lang="en-IN" smtClean="0"/>
              <a:t>36</a:t>
            </a:fld>
            <a:endParaRPr lang="en-IN"/>
          </a:p>
        </p:txBody>
      </p:sp>
    </p:spTree>
    <p:extLst>
      <p:ext uri="{BB962C8B-B14F-4D97-AF65-F5344CB8AC3E}">
        <p14:creationId xmlns:p14="http://schemas.microsoft.com/office/powerpoint/2010/main" val="304595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004105" y="648929"/>
            <a:ext cx="3943827" cy="1320800"/>
          </a:xfrm>
        </p:spPr>
        <p:txBody>
          <a:bodyPr>
            <a:normAutofit/>
          </a:bodyPr>
          <a:lstStyle/>
          <a:p>
            <a:pPr algn="ctr"/>
            <a:r>
              <a:rPr lang="en-IN" dirty="0"/>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Edit employee</a:t>
            </a:r>
            <a:endParaRPr lang="en-IN" dirty="0"/>
          </a:p>
        </p:txBody>
      </p:sp>
      <p:pic>
        <p:nvPicPr>
          <p:cNvPr id="13" name="Content Placeholder 12">
            <a:extLst>
              <a:ext uri="{FF2B5EF4-FFF2-40B4-BE49-F238E27FC236}">
                <a16:creationId xmlns:a16="http://schemas.microsoft.com/office/drawing/2014/main" id="{79447B15-9A76-EA0F-754A-427E376E04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852" y="1969729"/>
            <a:ext cx="6900332" cy="3881437"/>
          </a:xfrm>
        </p:spPr>
      </p:pic>
      <p:sp>
        <p:nvSpPr>
          <p:cNvPr id="3" name="Date Placeholder 2">
            <a:extLst>
              <a:ext uri="{FF2B5EF4-FFF2-40B4-BE49-F238E27FC236}">
                <a16:creationId xmlns:a16="http://schemas.microsoft.com/office/drawing/2014/main" id="{53324F97-488F-A189-359B-9DE94BDB38D1}"/>
              </a:ext>
            </a:extLst>
          </p:cNvPr>
          <p:cNvSpPr>
            <a:spLocks noGrp="1"/>
          </p:cNvSpPr>
          <p:nvPr>
            <p:ph type="dt" sz="half" idx="10"/>
          </p:nvPr>
        </p:nvSpPr>
        <p:spPr/>
        <p:txBody>
          <a:bodyPr/>
          <a:lstStyle/>
          <a:p>
            <a:fld id="{3D74E7B5-68BE-433F-8429-1892F1AFF0A9}" type="datetime1">
              <a:rPr lang="en-IN" smtClean="0"/>
              <a:t>17-Apr-24</a:t>
            </a:fld>
            <a:endParaRPr lang="en-IN"/>
          </a:p>
        </p:txBody>
      </p:sp>
      <p:sp>
        <p:nvSpPr>
          <p:cNvPr id="4" name="Footer Placeholder 3">
            <a:extLst>
              <a:ext uri="{FF2B5EF4-FFF2-40B4-BE49-F238E27FC236}">
                <a16:creationId xmlns:a16="http://schemas.microsoft.com/office/drawing/2014/main" id="{734849FF-A63A-CD97-725E-74052596EC0D}"/>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BE9A4C73-B29E-30AF-0773-0926D1655AFA}"/>
              </a:ext>
            </a:extLst>
          </p:cNvPr>
          <p:cNvSpPr>
            <a:spLocks noGrp="1"/>
          </p:cNvSpPr>
          <p:nvPr>
            <p:ph type="sldNum" sz="quarter" idx="12"/>
          </p:nvPr>
        </p:nvSpPr>
        <p:spPr/>
        <p:txBody>
          <a:bodyPr/>
          <a:lstStyle/>
          <a:p>
            <a:fld id="{C956FD9F-464C-47F3-BFFF-02B0496FF013}" type="slidenum">
              <a:rPr lang="en-IN" smtClean="0"/>
              <a:t>37</a:t>
            </a:fld>
            <a:endParaRPr lang="en-IN"/>
          </a:p>
        </p:txBody>
      </p:sp>
    </p:spTree>
    <p:extLst>
      <p:ext uri="{BB962C8B-B14F-4D97-AF65-F5344CB8AC3E}">
        <p14:creationId xmlns:p14="http://schemas.microsoft.com/office/powerpoint/2010/main" val="189149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p:txBody>
          <a:bodyPr>
            <a:normAutofit/>
          </a:bodyPr>
          <a:lstStyle/>
          <a:p>
            <a:pPr algn="ctr"/>
            <a:r>
              <a:rPr lang="en-IN" sz="44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See All Review </a:t>
            </a:r>
            <a:endParaRPr lang="en-IN" dirty="0"/>
          </a:p>
        </p:txBody>
      </p:sp>
      <p:pic>
        <p:nvPicPr>
          <p:cNvPr id="13" name="Content Placeholder 12">
            <a:extLst>
              <a:ext uri="{FF2B5EF4-FFF2-40B4-BE49-F238E27FC236}">
                <a16:creationId xmlns:a16="http://schemas.microsoft.com/office/drawing/2014/main" id="{79447B15-9A76-EA0F-754A-427E376E04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853" y="2160588"/>
            <a:ext cx="6900332" cy="3881437"/>
          </a:xfrm>
        </p:spPr>
      </p:pic>
      <p:pic>
        <p:nvPicPr>
          <p:cNvPr id="4" name="Picture 2055402256">
            <a:extLst>
              <a:ext uri="{FF2B5EF4-FFF2-40B4-BE49-F238E27FC236}">
                <a16:creationId xmlns:a16="http://schemas.microsoft.com/office/drawing/2014/main" id="{EE104BBF-9CBD-2133-3D14-6442A5047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82" y="331787"/>
            <a:ext cx="727787" cy="727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B68540C-85D7-1620-8254-857D38263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3985" y="82466"/>
            <a:ext cx="831934" cy="831934"/>
          </a:xfrm>
          <a:prstGeom prst="rect">
            <a:avLst/>
          </a:prstGeom>
        </p:spPr>
      </p:pic>
      <p:sp>
        <p:nvSpPr>
          <p:cNvPr id="3" name="Date Placeholder 2">
            <a:extLst>
              <a:ext uri="{FF2B5EF4-FFF2-40B4-BE49-F238E27FC236}">
                <a16:creationId xmlns:a16="http://schemas.microsoft.com/office/drawing/2014/main" id="{9E359A5E-EC9B-F7A1-643B-D5E94BD18F4C}"/>
              </a:ext>
            </a:extLst>
          </p:cNvPr>
          <p:cNvSpPr>
            <a:spLocks noGrp="1"/>
          </p:cNvSpPr>
          <p:nvPr>
            <p:ph type="dt" sz="half" idx="10"/>
          </p:nvPr>
        </p:nvSpPr>
        <p:spPr/>
        <p:txBody>
          <a:bodyPr/>
          <a:lstStyle/>
          <a:p>
            <a:fld id="{51AC6AE6-4C04-4246-8F29-4FAC74527F9F}" type="datetime1">
              <a:rPr lang="en-IN" smtClean="0"/>
              <a:t>17-Apr-24</a:t>
            </a:fld>
            <a:endParaRPr lang="en-IN"/>
          </a:p>
        </p:txBody>
      </p:sp>
      <p:sp>
        <p:nvSpPr>
          <p:cNvPr id="6" name="Footer Placeholder 5">
            <a:extLst>
              <a:ext uri="{FF2B5EF4-FFF2-40B4-BE49-F238E27FC236}">
                <a16:creationId xmlns:a16="http://schemas.microsoft.com/office/drawing/2014/main" id="{48667E4E-E03C-F2E2-796D-7CCF6EE6A960}"/>
              </a:ext>
            </a:extLst>
          </p:cNvPr>
          <p:cNvSpPr>
            <a:spLocks noGrp="1"/>
          </p:cNvSpPr>
          <p:nvPr>
            <p:ph type="ftr" sz="quarter" idx="11"/>
          </p:nvPr>
        </p:nvSpPr>
        <p:spPr/>
        <p:txBody>
          <a:bodyPr/>
          <a:lstStyle/>
          <a:p>
            <a:r>
              <a:rPr lang="en-IN"/>
              <a:t>Salon Managment System</a:t>
            </a:r>
          </a:p>
        </p:txBody>
      </p:sp>
      <p:sp>
        <p:nvSpPr>
          <p:cNvPr id="7" name="Slide Number Placeholder 6">
            <a:extLst>
              <a:ext uri="{FF2B5EF4-FFF2-40B4-BE49-F238E27FC236}">
                <a16:creationId xmlns:a16="http://schemas.microsoft.com/office/drawing/2014/main" id="{97CEA9B4-7608-016D-8ED6-A0CFA9C84CAC}"/>
              </a:ext>
            </a:extLst>
          </p:cNvPr>
          <p:cNvSpPr>
            <a:spLocks noGrp="1"/>
          </p:cNvSpPr>
          <p:nvPr>
            <p:ph type="sldNum" sz="quarter" idx="12"/>
          </p:nvPr>
        </p:nvSpPr>
        <p:spPr/>
        <p:txBody>
          <a:bodyPr/>
          <a:lstStyle/>
          <a:p>
            <a:fld id="{C956FD9F-464C-47F3-BFFF-02B0496FF013}" type="slidenum">
              <a:rPr lang="en-IN" smtClean="0"/>
              <a:t>38</a:t>
            </a:fld>
            <a:endParaRPr lang="en-IN"/>
          </a:p>
        </p:txBody>
      </p:sp>
    </p:spTree>
    <p:extLst>
      <p:ext uri="{BB962C8B-B14F-4D97-AF65-F5344CB8AC3E}">
        <p14:creationId xmlns:p14="http://schemas.microsoft.com/office/powerpoint/2010/main" val="423315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063099" y="580103"/>
            <a:ext cx="3825840" cy="1320800"/>
          </a:xfrm>
        </p:spPr>
        <p:txBody>
          <a:bodyPr>
            <a:normAutofit/>
          </a:bodyPr>
          <a:lstStyle/>
          <a:p>
            <a:pPr algn="ctr"/>
            <a:r>
              <a:rPr lang="en-IN" dirty="0"/>
              <a:t>Admin Side Pages</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latin typeface="Arial" panose="020B0604020202020204" pitchFamily="34" charset="0"/>
                <a:ea typeface="Arial" panose="020B0604020202020204" pitchFamily="34" charset="0"/>
              </a:rPr>
            </a:br>
            <a:r>
              <a:rPr lang="en-IN" sz="1800" kern="100" dirty="0">
                <a:solidFill>
                  <a:srgbClr val="000000"/>
                </a:solidFill>
                <a:latin typeface="Arial" panose="020B0604020202020204" pitchFamily="34" charset="0"/>
                <a:ea typeface="Arial" panose="020B0604020202020204" pitchFamily="34" charset="0"/>
              </a:rPr>
              <a:t>Admin Log out</a:t>
            </a:r>
            <a:endParaRPr lang="en-IN" dirty="0"/>
          </a:p>
        </p:txBody>
      </p:sp>
      <p:pic>
        <p:nvPicPr>
          <p:cNvPr id="13" name="Content Placeholder 12">
            <a:extLst>
              <a:ext uri="{FF2B5EF4-FFF2-40B4-BE49-F238E27FC236}">
                <a16:creationId xmlns:a16="http://schemas.microsoft.com/office/drawing/2014/main" id="{79447B15-9A76-EA0F-754A-427E376E04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5853" y="2052433"/>
            <a:ext cx="6900332" cy="3881437"/>
          </a:xfrm>
        </p:spPr>
      </p:pic>
      <p:sp>
        <p:nvSpPr>
          <p:cNvPr id="3" name="Date Placeholder 2">
            <a:extLst>
              <a:ext uri="{FF2B5EF4-FFF2-40B4-BE49-F238E27FC236}">
                <a16:creationId xmlns:a16="http://schemas.microsoft.com/office/drawing/2014/main" id="{038C39AB-191F-5BEC-830C-763395A996CD}"/>
              </a:ext>
            </a:extLst>
          </p:cNvPr>
          <p:cNvSpPr>
            <a:spLocks noGrp="1"/>
          </p:cNvSpPr>
          <p:nvPr>
            <p:ph type="dt" sz="half" idx="10"/>
          </p:nvPr>
        </p:nvSpPr>
        <p:spPr/>
        <p:txBody>
          <a:bodyPr/>
          <a:lstStyle/>
          <a:p>
            <a:fld id="{E53B349B-F98D-4B35-8F49-5536896B3110}" type="datetime1">
              <a:rPr lang="en-IN" smtClean="0"/>
              <a:t>17-Apr-24</a:t>
            </a:fld>
            <a:endParaRPr lang="en-IN"/>
          </a:p>
        </p:txBody>
      </p:sp>
      <p:sp>
        <p:nvSpPr>
          <p:cNvPr id="4" name="Footer Placeholder 3">
            <a:extLst>
              <a:ext uri="{FF2B5EF4-FFF2-40B4-BE49-F238E27FC236}">
                <a16:creationId xmlns:a16="http://schemas.microsoft.com/office/drawing/2014/main" id="{41901FE0-1F7C-F939-6038-49F48DF8B6EF}"/>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29D71D0C-E1BE-3338-5255-D93BD6BAB0C4}"/>
              </a:ext>
            </a:extLst>
          </p:cNvPr>
          <p:cNvSpPr>
            <a:spLocks noGrp="1"/>
          </p:cNvSpPr>
          <p:nvPr>
            <p:ph type="sldNum" sz="quarter" idx="12"/>
          </p:nvPr>
        </p:nvSpPr>
        <p:spPr/>
        <p:txBody>
          <a:bodyPr/>
          <a:lstStyle/>
          <a:p>
            <a:fld id="{C956FD9F-464C-47F3-BFFF-02B0496FF013}" type="slidenum">
              <a:rPr lang="en-IN" smtClean="0"/>
              <a:t>39</a:t>
            </a:fld>
            <a:endParaRPr lang="en-IN"/>
          </a:p>
        </p:txBody>
      </p:sp>
    </p:spTree>
    <p:extLst>
      <p:ext uri="{BB962C8B-B14F-4D97-AF65-F5344CB8AC3E}">
        <p14:creationId xmlns:p14="http://schemas.microsoft.com/office/powerpoint/2010/main" val="162128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2984635" y="835742"/>
            <a:ext cx="3982065" cy="1317034"/>
          </a:xfrm>
        </p:spPr>
        <p:txBody>
          <a:bodyPr/>
          <a:lstStyle/>
          <a:p>
            <a:pPr algn="ctr"/>
            <a:r>
              <a:rPr lang="en-IN" dirty="0"/>
              <a:t>Project </a:t>
            </a:r>
            <a:r>
              <a:rPr lang="en-IN" dirty="0" err="1"/>
              <a:t>Defination</a:t>
            </a:r>
            <a:br>
              <a:rPr lang="en-IN" dirty="0"/>
            </a:br>
            <a:endParaRPr lang="en-IN" dirty="0"/>
          </a:p>
        </p:txBody>
      </p:sp>
      <p:sp>
        <p:nvSpPr>
          <p:cNvPr id="3" name="Content Placeholder 2">
            <a:extLst>
              <a:ext uri="{FF2B5EF4-FFF2-40B4-BE49-F238E27FC236}">
                <a16:creationId xmlns:a16="http://schemas.microsoft.com/office/drawing/2014/main" id="{0AA553CE-CDB6-1212-3E0F-39B7590DC9A5}"/>
              </a:ext>
            </a:extLst>
          </p:cNvPr>
          <p:cNvSpPr>
            <a:spLocks noGrp="1"/>
          </p:cNvSpPr>
          <p:nvPr>
            <p:ph idx="1"/>
          </p:nvPr>
        </p:nvSpPr>
        <p:spPr>
          <a:xfrm>
            <a:off x="677334" y="2987214"/>
            <a:ext cx="8596668" cy="3880773"/>
          </a:xfrm>
        </p:spPr>
        <p:txBody>
          <a:bodyPr>
            <a:normAutofit/>
          </a:bodyPr>
          <a:lstStyle/>
          <a:p>
            <a:pPr marL="914400" indent="457200" algn="just">
              <a:lnSpc>
                <a:spcPct val="108000"/>
              </a:lnSpc>
              <a:spcAft>
                <a:spcPts val="875"/>
              </a:spcAft>
            </a:pPr>
            <a:r>
              <a:rPr lang="en-IN" dirty="0"/>
              <a:t>Maruti X is online Salon Shop through which user can Book </a:t>
            </a:r>
            <a:r>
              <a:rPr lang="en-IN" dirty="0" err="1"/>
              <a:t>Appoitment</a:t>
            </a:r>
            <a:r>
              <a:rPr lang="en-IN" dirty="0"/>
              <a:t> Online.  </a:t>
            </a:r>
          </a:p>
          <a:p>
            <a:pPr marL="914400" marR="118110" indent="457200" algn="just">
              <a:lnSpc>
                <a:spcPct val="108000"/>
              </a:lnSpc>
              <a:spcAft>
                <a:spcPts val="895"/>
              </a:spcAft>
            </a:pPr>
            <a:r>
              <a:rPr lang="en-IN" dirty="0"/>
              <a:t>Maruti X (Online Salon store) offers Booking online </a:t>
            </a:r>
            <a:r>
              <a:rPr lang="en-IN" dirty="0" err="1"/>
              <a:t>Appoitment</a:t>
            </a:r>
            <a:r>
              <a:rPr lang="en-IN" dirty="0"/>
              <a:t> than going to Shop and stay in waiting. </a:t>
            </a:r>
          </a:p>
          <a:p>
            <a:pPr marL="914400" marR="118110" indent="457200" algn="just">
              <a:lnSpc>
                <a:spcPct val="108000"/>
              </a:lnSpc>
              <a:spcAft>
                <a:spcPts val="895"/>
              </a:spcAft>
            </a:pPr>
            <a:r>
              <a:rPr lang="en-IN" dirty="0"/>
              <a:t>Maruti X (Online Salon store) not only give information to Book Service but it also provides it at a Small price.  </a:t>
            </a:r>
          </a:p>
          <a:p>
            <a:pPr algn="ctr"/>
            <a:endParaRPr lang="en-IN" dirty="0"/>
          </a:p>
        </p:txBody>
      </p:sp>
      <p:sp>
        <p:nvSpPr>
          <p:cNvPr id="4" name="Date Placeholder 3">
            <a:extLst>
              <a:ext uri="{FF2B5EF4-FFF2-40B4-BE49-F238E27FC236}">
                <a16:creationId xmlns:a16="http://schemas.microsoft.com/office/drawing/2014/main" id="{C54D1FB6-8105-0ED7-A1CC-2E58C607F7AB}"/>
              </a:ext>
            </a:extLst>
          </p:cNvPr>
          <p:cNvSpPr>
            <a:spLocks noGrp="1"/>
          </p:cNvSpPr>
          <p:nvPr>
            <p:ph type="dt" sz="half" idx="10"/>
          </p:nvPr>
        </p:nvSpPr>
        <p:spPr/>
        <p:txBody>
          <a:bodyPr/>
          <a:lstStyle/>
          <a:p>
            <a:fld id="{6F1C009D-B121-4405-A08D-1887CA7B1F7C}" type="datetime1">
              <a:rPr lang="en-IN" smtClean="0"/>
              <a:t>17-Apr-24</a:t>
            </a:fld>
            <a:endParaRPr lang="en-IN"/>
          </a:p>
        </p:txBody>
      </p:sp>
      <p:sp>
        <p:nvSpPr>
          <p:cNvPr id="5" name="Footer Placeholder 4">
            <a:extLst>
              <a:ext uri="{FF2B5EF4-FFF2-40B4-BE49-F238E27FC236}">
                <a16:creationId xmlns:a16="http://schemas.microsoft.com/office/drawing/2014/main" id="{B328A0D5-A0BF-7C82-3567-0D6D95FF8714}"/>
              </a:ext>
            </a:extLst>
          </p:cNvPr>
          <p:cNvSpPr>
            <a:spLocks noGrp="1"/>
          </p:cNvSpPr>
          <p:nvPr>
            <p:ph type="ftr" sz="quarter" idx="11"/>
          </p:nvPr>
        </p:nvSpPr>
        <p:spPr/>
        <p:txBody>
          <a:bodyPr/>
          <a:lstStyle/>
          <a:p>
            <a:r>
              <a:rPr lang="en-IN"/>
              <a:t>Salon Managment System</a:t>
            </a:r>
          </a:p>
        </p:txBody>
      </p:sp>
      <p:sp>
        <p:nvSpPr>
          <p:cNvPr id="6" name="Slide Number Placeholder 5">
            <a:extLst>
              <a:ext uri="{FF2B5EF4-FFF2-40B4-BE49-F238E27FC236}">
                <a16:creationId xmlns:a16="http://schemas.microsoft.com/office/drawing/2014/main" id="{6AC38D5A-66AD-9A68-E7E1-D714C0C40E37}"/>
              </a:ext>
            </a:extLst>
          </p:cNvPr>
          <p:cNvSpPr>
            <a:spLocks noGrp="1"/>
          </p:cNvSpPr>
          <p:nvPr>
            <p:ph type="sldNum" sz="quarter" idx="12"/>
          </p:nvPr>
        </p:nvSpPr>
        <p:spPr/>
        <p:txBody>
          <a:bodyPr/>
          <a:lstStyle/>
          <a:p>
            <a:fld id="{C956FD9F-464C-47F3-BFFF-02B0496FF013}" type="slidenum">
              <a:rPr lang="en-IN" smtClean="0"/>
              <a:t>4</a:t>
            </a:fld>
            <a:endParaRPr lang="en-IN"/>
          </a:p>
        </p:txBody>
      </p:sp>
    </p:spTree>
    <p:extLst>
      <p:ext uri="{BB962C8B-B14F-4D97-AF65-F5344CB8AC3E}">
        <p14:creationId xmlns:p14="http://schemas.microsoft.com/office/powerpoint/2010/main" val="3134813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892489" y="1108487"/>
            <a:ext cx="2166358" cy="703307"/>
          </a:xfrm>
        </p:spPr>
        <p:txBody>
          <a:bodyPr>
            <a:normAutofit fontScale="90000"/>
          </a:bodyPr>
          <a:lstStyle/>
          <a:p>
            <a:pPr algn="ctr"/>
            <a:r>
              <a:rPr lang="en-IN" sz="3600" dirty="0"/>
              <a:t>Limitation</a:t>
            </a:r>
            <a:endParaRPr lang="en-IN" dirty="0"/>
          </a:p>
        </p:txBody>
      </p:sp>
      <p:sp>
        <p:nvSpPr>
          <p:cNvPr id="3" name="Content Placeholder 2">
            <a:extLst>
              <a:ext uri="{FF2B5EF4-FFF2-40B4-BE49-F238E27FC236}">
                <a16:creationId xmlns:a16="http://schemas.microsoft.com/office/drawing/2014/main" id="{0AA553CE-CDB6-1212-3E0F-39B7590DC9A5}"/>
              </a:ext>
            </a:extLst>
          </p:cNvPr>
          <p:cNvSpPr>
            <a:spLocks noGrp="1"/>
          </p:cNvSpPr>
          <p:nvPr>
            <p:ph idx="1"/>
          </p:nvPr>
        </p:nvSpPr>
        <p:spPr>
          <a:xfrm>
            <a:off x="677334" y="2987214"/>
            <a:ext cx="8596668" cy="3880773"/>
          </a:xfrm>
        </p:spPr>
        <p:txBody>
          <a:bodyPr/>
          <a:lstStyle/>
          <a:p>
            <a:pPr marL="243205" indent="-6350" algn="ctr">
              <a:lnSpc>
                <a:spcPct val="104000"/>
              </a:lnSpc>
              <a:spcAft>
                <a:spcPts val="695"/>
              </a:spcAft>
            </a:pPr>
            <a:r>
              <a:rPr lang="en-IN" dirty="0"/>
              <a:t>The online payment system is not implemented so that only </a:t>
            </a:r>
            <a:r>
              <a:rPr lang="en-IN" dirty="0" err="1"/>
              <a:t>ofline</a:t>
            </a:r>
            <a:r>
              <a:rPr lang="en-IN" dirty="0"/>
              <a:t> payment is possible.  </a:t>
            </a:r>
          </a:p>
          <a:p>
            <a:pPr marL="243205" indent="-6350" algn="ctr">
              <a:lnSpc>
                <a:spcPct val="104000"/>
              </a:lnSpc>
              <a:spcAft>
                <a:spcPts val="695"/>
              </a:spcAft>
            </a:pPr>
            <a:r>
              <a:rPr lang="en-IN" dirty="0"/>
              <a:t>System only manage Service and Book </a:t>
            </a:r>
            <a:r>
              <a:rPr lang="en-IN" dirty="0" err="1"/>
              <a:t>Appoitment</a:t>
            </a:r>
            <a:r>
              <a:rPr lang="en-IN" dirty="0"/>
              <a:t>.</a:t>
            </a:r>
          </a:p>
        </p:txBody>
      </p:sp>
      <p:sp>
        <p:nvSpPr>
          <p:cNvPr id="4" name="Date Placeholder 3">
            <a:extLst>
              <a:ext uri="{FF2B5EF4-FFF2-40B4-BE49-F238E27FC236}">
                <a16:creationId xmlns:a16="http://schemas.microsoft.com/office/drawing/2014/main" id="{FE6CD720-1D86-8EA0-199D-FF094A529DDF}"/>
              </a:ext>
            </a:extLst>
          </p:cNvPr>
          <p:cNvSpPr>
            <a:spLocks noGrp="1"/>
          </p:cNvSpPr>
          <p:nvPr>
            <p:ph type="dt" sz="half" idx="10"/>
          </p:nvPr>
        </p:nvSpPr>
        <p:spPr/>
        <p:txBody>
          <a:bodyPr/>
          <a:lstStyle/>
          <a:p>
            <a:fld id="{99F760A0-8520-48E8-93AA-22003F1B7E83}" type="datetime1">
              <a:rPr lang="en-IN" smtClean="0"/>
              <a:t>17-Apr-24</a:t>
            </a:fld>
            <a:endParaRPr lang="en-IN"/>
          </a:p>
        </p:txBody>
      </p:sp>
      <p:sp>
        <p:nvSpPr>
          <p:cNvPr id="5" name="Footer Placeholder 4">
            <a:extLst>
              <a:ext uri="{FF2B5EF4-FFF2-40B4-BE49-F238E27FC236}">
                <a16:creationId xmlns:a16="http://schemas.microsoft.com/office/drawing/2014/main" id="{058D1F93-CB91-4C98-EF32-B62F16F286DD}"/>
              </a:ext>
            </a:extLst>
          </p:cNvPr>
          <p:cNvSpPr>
            <a:spLocks noGrp="1"/>
          </p:cNvSpPr>
          <p:nvPr>
            <p:ph type="ftr" sz="quarter" idx="11"/>
          </p:nvPr>
        </p:nvSpPr>
        <p:spPr/>
        <p:txBody>
          <a:bodyPr/>
          <a:lstStyle/>
          <a:p>
            <a:r>
              <a:rPr lang="en-IN"/>
              <a:t>Salon Managment System</a:t>
            </a:r>
          </a:p>
        </p:txBody>
      </p:sp>
      <p:sp>
        <p:nvSpPr>
          <p:cNvPr id="6" name="Slide Number Placeholder 5">
            <a:extLst>
              <a:ext uri="{FF2B5EF4-FFF2-40B4-BE49-F238E27FC236}">
                <a16:creationId xmlns:a16="http://schemas.microsoft.com/office/drawing/2014/main" id="{F96747D4-48BD-3AF0-1E5F-E0BFE049DE95}"/>
              </a:ext>
            </a:extLst>
          </p:cNvPr>
          <p:cNvSpPr>
            <a:spLocks noGrp="1"/>
          </p:cNvSpPr>
          <p:nvPr>
            <p:ph type="sldNum" sz="quarter" idx="12"/>
          </p:nvPr>
        </p:nvSpPr>
        <p:spPr/>
        <p:txBody>
          <a:bodyPr/>
          <a:lstStyle/>
          <a:p>
            <a:fld id="{C956FD9F-464C-47F3-BFFF-02B0496FF013}" type="slidenum">
              <a:rPr lang="en-IN" smtClean="0"/>
              <a:t>40</a:t>
            </a:fld>
            <a:endParaRPr lang="en-IN"/>
          </a:p>
        </p:txBody>
      </p:sp>
    </p:spTree>
    <p:extLst>
      <p:ext uri="{BB962C8B-B14F-4D97-AF65-F5344CB8AC3E}">
        <p14:creationId xmlns:p14="http://schemas.microsoft.com/office/powerpoint/2010/main" val="207047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1963190" y="1174654"/>
            <a:ext cx="6024955" cy="1317034"/>
          </a:xfrm>
        </p:spPr>
        <p:txBody>
          <a:bodyPr>
            <a:normAutofit fontScale="90000"/>
          </a:bodyPr>
          <a:lstStyle/>
          <a:p>
            <a:pPr algn="ctr"/>
            <a:r>
              <a:rPr lang="en-IN" dirty="0"/>
              <a:t>Future Enhancement Of Project                </a:t>
            </a:r>
            <a:br>
              <a:rPr lang="en-IN" sz="1800" b="1" kern="100" dirty="0">
                <a:solidFill>
                  <a:srgbClr val="002060"/>
                </a:solidFill>
                <a:effectLst/>
                <a:latin typeface="Arial" panose="020B0604020202020204" pitchFamily="34" charset="0"/>
                <a:ea typeface="Arial" panose="020B0604020202020204" pitchFamily="34" charset="0"/>
              </a:rPr>
            </a:br>
            <a:br>
              <a:rPr lang="en-IN" sz="1800" kern="100" dirty="0">
                <a:solidFill>
                  <a:srgbClr val="000000"/>
                </a:solidFill>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AA553CE-CDB6-1212-3E0F-39B7590DC9A5}"/>
              </a:ext>
            </a:extLst>
          </p:cNvPr>
          <p:cNvSpPr>
            <a:spLocks noGrp="1"/>
          </p:cNvSpPr>
          <p:nvPr>
            <p:ph idx="1"/>
          </p:nvPr>
        </p:nvSpPr>
        <p:spPr>
          <a:xfrm>
            <a:off x="677334" y="2987214"/>
            <a:ext cx="8596668" cy="3880773"/>
          </a:xfrm>
        </p:spPr>
        <p:txBody>
          <a:bodyPr/>
          <a:lstStyle/>
          <a:p>
            <a:pPr algn="ctr"/>
            <a:r>
              <a:rPr lang="en-IN" dirty="0"/>
              <a:t>We are going to enhance the </a:t>
            </a:r>
            <a:r>
              <a:rPr lang="en-IN" dirty="0" err="1"/>
              <a:t>paypal</a:t>
            </a:r>
            <a:r>
              <a:rPr lang="en-IN" dirty="0"/>
              <a:t> system for online transaction. so that customer has no worried about the payment system he has just information about the credit card and electronic payment cards. </a:t>
            </a:r>
          </a:p>
          <a:p>
            <a:pPr algn="ctr"/>
            <a:r>
              <a:rPr lang="en-IN" dirty="0"/>
              <a:t>We are going to enhance/implement </a:t>
            </a:r>
            <a:r>
              <a:rPr lang="en-IN" dirty="0" err="1"/>
              <a:t>beuaty</a:t>
            </a:r>
            <a:r>
              <a:rPr lang="en-IN" dirty="0"/>
              <a:t> product  in our </a:t>
            </a:r>
            <a:r>
              <a:rPr lang="en-IN" dirty="0" err="1"/>
              <a:t>site.and</a:t>
            </a:r>
            <a:r>
              <a:rPr lang="en-IN" dirty="0"/>
              <a:t> create salon service page.</a:t>
            </a:r>
          </a:p>
        </p:txBody>
      </p:sp>
      <p:sp>
        <p:nvSpPr>
          <p:cNvPr id="4" name="Date Placeholder 3">
            <a:extLst>
              <a:ext uri="{FF2B5EF4-FFF2-40B4-BE49-F238E27FC236}">
                <a16:creationId xmlns:a16="http://schemas.microsoft.com/office/drawing/2014/main" id="{FE6CD720-1D86-8EA0-199D-FF094A529DDF}"/>
              </a:ext>
            </a:extLst>
          </p:cNvPr>
          <p:cNvSpPr>
            <a:spLocks noGrp="1"/>
          </p:cNvSpPr>
          <p:nvPr>
            <p:ph type="dt" sz="half" idx="10"/>
          </p:nvPr>
        </p:nvSpPr>
        <p:spPr/>
        <p:txBody>
          <a:bodyPr/>
          <a:lstStyle/>
          <a:p>
            <a:fld id="{99F760A0-8520-48E8-93AA-22003F1B7E83}" type="datetime1">
              <a:rPr lang="en-IN" smtClean="0"/>
              <a:t>17-Apr-24</a:t>
            </a:fld>
            <a:endParaRPr lang="en-IN"/>
          </a:p>
        </p:txBody>
      </p:sp>
      <p:sp>
        <p:nvSpPr>
          <p:cNvPr id="5" name="Footer Placeholder 4">
            <a:extLst>
              <a:ext uri="{FF2B5EF4-FFF2-40B4-BE49-F238E27FC236}">
                <a16:creationId xmlns:a16="http://schemas.microsoft.com/office/drawing/2014/main" id="{058D1F93-CB91-4C98-EF32-B62F16F286DD}"/>
              </a:ext>
            </a:extLst>
          </p:cNvPr>
          <p:cNvSpPr>
            <a:spLocks noGrp="1"/>
          </p:cNvSpPr>
          <p:nvPr>
            <p:ph type="ftr" sz="quarter" idx="11"/>
          </p:nvPr>
        </p:nvSpPr>
        <p:spPr/>
        <p:txBody>
          <a:bodyPr/>
          <a:lstStyle/>
          <a:p>
            <a:r>
              <a:rPr lang="en-IN"/>
              <a:t>Salon Managment System</a:t>
            </a:r>
          </a:p>
        </p:txBody>
      </p:sp>
      <p:sp>
        <p:nvSpPr>
          <p:cNvPr id="6" name="Slide Number Placeholder 5">
            <a:extLst>
              <a:ext uri="{FF2B5EF4-FFF2-40B4-BE49-F238E27FC236}">
                <a16:creationId xmlns:a16="http://schemas.microsoft.com/office/drawing/2014/main" id="{F96747D4-48BD-3AF0-1E5F-E0BFE049DE95}"/>
              </a:ext>
            </a:extLst>
          </p:cNvPr>
          <p:cNvSpPr>
            <a:spLocks noGrp="1"/>
          </p:cNvSpPr>
          <p:nvPr>
            <p:ph type="sldNum" sz="quarter" idx="12"/>
          </p:nvPr>
        </p:nvSpPr>
        <p:spPr/>
        <p:txBody>
          <a:bodyPr/>
          <a:lstStyle/>
          <a:p>
            <a:fld id="{C956FD9F-464C-47F3-BFFF-02B0496FF013}" type="slidenum">
              <a:rPr lang="en-IN" smtClean="0"/>
              <a:t>41</a:t>
            </a:fld>
            <a:endParaRPr lang="en-IN"/>
          </a:p>
        </p:txBody>
      </p:sp>
    </p:spTree>
    <p:extLst>
      <p:ext uri="{BB962C8B-B14F-4D97-AF65-F5344CB8AC3E}">
        <p14:creationId xmlns:p14="http://schemas.microsoft.com/office/powerpoint/2010/main" val="2803949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713331" y="555222"/>
            <a:ext cx="2524671" cy="1317034"/>
          </a:xfrm>
        </p:spPr>
        <p:txBody>
          <a:bodyPr>
            <a:normAutofit fontScale="90000"/>
          </a:bodyPr>
          <a:lstStyle/>
          <a:p>
            <a:pPr algn="ctr"/>
            <a:r>
              <a:rPr lang="en-IN" dirty="0" err="1"/>
              <a:t>Refrence</a:t>
            </a:r>
            <a:br>
              <a:rPr lang="en-IN" sz="1800" b="1" kern="100" dirty="0">
                <a:solidFill>
                  <a:srgbClr val="002060"/>
                </a:solidFill>
                <a:effectLst/>
                <a:latin typeface="Arial" panose="020B0604020202020204" pitchFamily="34" charset="0"/>
                <a:ea typeface="Arial" panose="020B0604020202020204" pitchFamily="34" charset="0"/>
              </a:rPr>
            </a:br>
            <a:br>
              <a:rPr lang="en-IN" sz="1800" kern="100" dirty="0">
                <a:solidFill>
                  <a:srgbClr val="000000"/>
                </a:solidFill>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AA553CE-CDB6-1212-3E0F-39B7590DC9A5}"/>
              </a:ext>
            </a:extLst>
          </p:cNvPr>
          <p:cNvSpPr>
            <a:spLocks noGrp="1"/>
          </p:cNvSpPr>
          <p:nvPr>
            <p:ph idx="1"/>
          </p:nvPr>
        </p:nvSpPr>
        <p:spPr>
          <a:xfrm>
            <a:off x="677332" y="1364892"/>
            <a:ext cx="8596668" cy="3880773"/>
          </a:xfrm>
        </p:spPr>
        <p:txBody>
          <a:bodyPr>
            <a:normAutofit fontScale="25000" lnSpcReduction="20000"/>
          </a:bodyPr>
          <a:lstStyle/>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u="sng" dirty="0">
                <a:solidFill>
                  <a:srgbClr val="0070C0"/>
                </a:solidFill>
                <a:effectLst/>
                <a:latin typeface="Arial" panose="020B0604020202020204" pitchFamily="34" charset="0"/>
                <a:ea typeface="Arial" panose="020B0604020202020204" pitchFamily="34" charset="0"/>
                <a:hlinkClick r:id="rId3">
                  <a:extLst>
                    <a:ext uri="{A12FA001-AC4F-418D-AE19-62706E023703}">
                      <ahyp:hlinkClr xmlns:ahyp="http://schemas.microsoft.com/office/drawing/2018/hyperlinkcolor" val="tx"/>
                    </a:ext>
                  </a:extLst>
                </a:hlinkClick>
              </a:rPr>
              <a:t>https://www.npmjs.com</a:t>
            </a:r>
            <a:endParaRPr lang="en-IN" sz="5600" u="sng" dirty="0">
              <a:solidFill>
                <a:srgbClr val="0070C0"/>
              </a:solidFill>
              <a:effectLst/>
              <a:latin typeface="Arial" panose="020B0604020202020204" pitchFamily="34" charset="0"/>
              <a:ea typeface="Arial" panose="020B0604020202020204" pitchFamily="34" charset="0"/>
            </a:endParaRPr>
          </a:p>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u="sng" dirty="0">
                <a:solidFill>
                  <a:srgbClr val="0070C0"/>
                </a:solidFill>
                <a:effectLst/>
                <a:latin typeface="Arial" panose="020B0604020202020204" pitchFamily="34" charset="0"/>
                <a:ea typeface="Arial" panose="020B0604020202020204" pitchFamily="34" charset="0"/>
                <a:hlinkClick r:id="rId4">
                  <a:extLst>
                    <a:ext uri="{A12FA001-AC4F-418D-AE19-62706E023703}">
                      <ahyp:hlinkClr xmlns:ahyp="http://schemas.microsoft.com/office/drawing/2018/hyperlinkcolor" val="tx"/>
                    </a:ext>
                  </a:extLst>
                </a:hlinkClick>
              </a:rPr>
              <a:t>http://www.stackoverflow.com</a:t>
            </a:r>
            <a:r>
              <a:rPr lang="en-IN" sz="5600" u="sng" dirty="0">
                <a:solidFill>
                  <a:srgbClr val="0070C0"/>
                </a:solidFill>
                <a:effectLst/>
                <a:uFill>
                  <a:solidFill>
                    <a:srgbClr val="0563C1"/>
                  </a:solidFill>
                </a:uFill>
                <a:latin typeface="Arial" panose="020B0604020202020204" pitchFamily="34" charset="0"/>
                <a:ea typeface="Arial" panose="020B0604020202020204" pitchFamily="34" charset="0"/>
              </a:rPr>
              <a:t> </a:t>
            </a:r>
          </a:p>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dirty="0">
                <a:solidFill>
                  <a:srgbClr val="000000"/>
                </a:solidFill>
                <a:effectLst/>
                <a:latin typeface="Arial" panose="020B0604020202020204" pitchFamily="34" charset="0"/>
                <a:ea typeface="Arial" panose="020B0604020202020204" pitchFamily="34" charset="0"/>
              </a:rPr>
              <a:t> </a:t>
            </a:r>
            <a:r>
              <a:rPr lang="en-IN" sz="5600" u="sng" dirty="0">
                <a:solidFill>
                  <a:srgbClr val="0070C0"/>
                </a:solidFill>
                <a:effectLst/>
                <a:latin typeface="Arial" panose="020B0604020202020204" pitchFamily="34" charset="0"/>
                <a:ea typeface="Arial" panose="020B0604020202020204" pitchFamily="34" charset="0"/>
                <a:hlinkClick r:id="rId5">
                  <a:extLst>
                    <a:ext uri="{A12FA001-AC4F-418D-AE19-62706E023703}">
                      <ahyp:hlinkClr xmlns:ahyp="http://schemas.microsoft.com/office/drawing/2018/hyperlinkcolor" val="tx"/>
                    </a:ext>
                  </a:extLst>
                </a:hlinkClick>
              </a:rPr>
              <a:t>https://developer.mozilla.org/en-US/</a:t>
            </a:r>
            <a:endParaRPr lang="en-IN" sz="5600" kern="100" dirty="0">
              <a:solidFill>
                <a:srgbClr val="0070C0"/>
              </a:solidFill>
              <a:effectLst/>
              <a:latin typeface="Arial" panose="020B0604020202020204" pitchFamily="34" charset="0"/>
              <a:ea typeface="Arial" panose="020B0604020202020204" pitchFamily="34" charset="0"/>
            </a:endParaRPr>
          </a:p>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kern="100" dirty="0">
                <a:solidFill>
                  <a:srgbClr val="0070C0"/>
                </a:solidFill>
                <a:effectLst/>
                <a:latin typeface="Arial" panose="020B0604020202020204" pitchFamily="34" charset="0"/>
                <a:ea typeface="Arial" panose="020B0604020202020204" pitchFamily="34" charset="0"/>
              </a:rPr>
              <a:t>https://www.freepik.com/</a:t>
            </a:r>
          </a:p>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dirty="0">
                <a:solidFill>
                  <a:srgbClr val="0070C0"/>
                </a:solidFill>
                <a:hlinkClick r:id="rId6">
                  <a:extLst>
                    <a:ext uri="{A12FA001-AC4F-418D-AE19-62706E023703}">
                      <ahyp:hlinkClr xmlns:ahyp="http://schemas.microsoft.com/office/drawing/2018/hyperlinkcolor" val="tx"/>
                    </a:ext>
                  </a:extLst>
                </a:hlinkClick>
              </a:rPr>
              <a:t>https://www.w3schools.com/html/</a:t>
            </a:r>
            <a:endParaRPr lang="en-IN" sz="5600" dirty="0">
              <a:solidFill>
                <a:srgbClr val="0070C0"/>
              </a:solidFill>
            </a:endParaRPr>
          </a:p>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dirty="0">
                <a:solidFill>
                  <a:srgbClr val="0070C0"/>
                </a:solidFill>
                <a:hlinkClick r:id="rId7">
                  <a:extLst>
                    <a:ext uri="{A12FA001-AC4F-418D-AE19-62706E023703}">
                      <ahyp:hlinkClr xmlns:ahyp="http://schemas.microsoft.com/office/drawing/2018/hyperlinkcolor" val="tx"/>
                    </a:ext>
                  </a:extLst>
                </a:hlinkClick>
              </a:rPr>
              <a:t>https://www.w3schools.com/css/</a:t>
            </a:r>
            <a:endParaRPr lang="en-IN" sz="5600" dirty="0">
              <a:solidFill>
                <a:srgbClr val="0070C0"/>
              </a:solidFill>
            </a:endParaRPr>
          </a:p>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dirty="0">
                <a:solidFill>
                  <a:srgbClr val="0070C0"/>
                </a:solidFill>
                <a:hlinkClick r:id="rId8">
                  <a:extLst>
                    <a:ext uri="{A12FA001-AC4F-418D-AE19-62706E023703}">
                      <ahyp:hlinkClr xmlns:ahyp="http://schemas.microsoft.com/office/drawing/2018/hyperlinkcolor" val="tx"/>
                    </a:ext>
                  </a:extLst>
                </a:hlinkClick>
              </a:rPr>
              <a:t>https://www.w3schools.com/js/</a:t>
            </a:r>
            <a:endParaRPr lang="en-IN" sz="5600" dirty="0">
              <a:solidFill>
                <a:srgbClr val="0070C0"/>
              </a:solidFill>
            </a:endParaRPr>
          </a:p>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dirty="0">
                <a:solidFill>
                  <a:srgbClr val="0070C0"/>
                </a:solidFill>
                <a:hlinkClick r:id="rId9">
                  <a:extLst>
                    <a:ext uri="{A12FA001-AC4F-418D-AE19-62706E023703}">
                      <ahyp:hlinkClr xmlns:ahyp="http://schemas.microsoft.com/office/drawing/2018/hyperlinkcolor" val="tx"/>
                    </a:ext>
                  </a:extLst>
                </a:hlinkClick>
              </a:rPr>
              <a:t>https://www.w3schools.com/nodejs/</a:t>
            </a:r>
            <a:endParaRPr lang="en-IN" sz="5600" dirty="0">
              <a:solidFill>
                <a:srgbClr val="0070C0"/>
              </a:solidFill>
            </a:endParaRPr>
          </a:p>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dirty="0">
                <a:solidFill>
                  <a:srgbClr val="0070C0"/>
                </a:solidFill>
                <a:hlinkClick r:id="rId10">
                  <a:extLst>
                    <a:ext uri="{A12FA001-AC4F-418D-AE19-62706E023703}">
                      <ahyp:hlinkClr xmlns:ahyp="http://schemas.microsoft.com/office/drawing/2018/hyperlinkcolor" val="tx"/>
                    </a:ext>
                  </a:extLst>
                </a:hlinkClick>
              </a:rPr>
              <a:t>https://ejs.co/</a:t>
            </a:r>
            <a:endParaRPr lang="en-IN" sz="5600" dirty="0">
              <a:solidFill>
                <a:srgbClr val="0070C0"/>
              </a:solidFill>
            </a:endParaRPr>
          </a:p>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dirty="0">
                <a:solidFill>
                  <a:srgbClr val="0070C0"/>
                </a:solidFill>
                <a:hlinkClick r:id="rId11">
                  <a:extLst>
                    <a:ext uri="{A12FA001-AC4F-418D-AE19-62706E023703}">
                      <ahyp:hlinkClr xmlns:ahyp="http://schemas.microsoft.com/office/drawing/2018/hyperlinkcolor" val="tx"/>
                    </a:ext>
                  </a:extLst>
                </a:hlinkClick>
              </a:rPr>
              <a:t>https://www.npmjs.com/package/multer</a:t>
            </a:r>
            <a:endParaRPr lang="en-IN" sz="5600" dirty="0">
              <a:solidFill>
                <a:srgbClr val="0070C0"/>
              </a:solidFill>
            </a:endParaRPr>
          </a:p>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dirty="0">
                <a:solidFill>
                  <a:srgbClr val="0070C0"/>
                </a:solidFill>
                <a:hlinkClick r:id="rId12">
                  <a:extLst>
                    <a:ext uri="{A12FA001-AC4F-418D-AE19-62706E023703}">
                      <ahyp:hlinkClr xmlns:ahyp="http://schemas.microsoft.com/office/drawing/2018/hyperlinkcolor" val="tx"/>
                    </a:ext>
                  </a:extLst>
                </a:hlinkClick>
              </a:rPr>
              <a:t>https://sequelize.org/</a:t>
            </a:r>
            <a:endParaRPr lang="en-IN" sz="5600" dirty="0">
              <a:solidFill>
                <a:srgbClr val="0070C0"/>
              </a:solidFill>
            </a:endParaRPr>
          </a:p>
          <a:p>
            <a:pPr marL="342900" marR="1662430" lvl="0" indent="-342900" algn="l">
              <a:lnSpc>
                <a:spcPct val="138000"/>
              </a:lnSpc>
              <a:spcAft>
                <a:spcPts val="120"/>
              </a:spcAft>
              <a:buFont typeface="Symbol" panose="05050102010706020507" pitchFamily="18" charset="2"/>
              <a:buBlip>
                <a:blip r:embed="rId2"/>
              </a:buBlip>
              <a:tabLst>
                <a:tab pos="457200" algn="l"/>
              </a:tabLst>
            </a:pPr>
            <a:r>
              <a:rPr lang="en-IN" sz="5600" dirty="0">
                <a:solidFill>
                  <a:srgbClr val="0070C0"/>
                </a:solidFill>
                <a:hlinkClick r:id="rId13">
                  <a:extLst>
                    <a:ext uri="{A12FA001-AC4F-418D-AE19-62706E023703}">
                      <ahyp:hlinkClr xmlns:ahyp="http://schemas.microsoft.com/office/drawing/2018/hyperlinkcolor" val="tx"/>
                    </a:ext>
                  </a:extLst>
                </a:hlinkClick>
              </a:rPr>
              <a:t>https://getbootstrap.com/</a:t>
            </a:r>
            <a:endParaRPr lang="en-IN" sz="5600" dirty="0">
              <a:solidFill>
                <a:srgbClr val="0070C0"/>
              </a:solidFill>
            </a:endParaRPr>
          </a:p>
          <a:p>
            <a:pPr algn="ctr"/>
            <a:endParaRPr lang="en-IN" sz="1800" dirty="0">
              <a:solidFill>
                <a:srgbClr val="000000"/>
              </a:solidFill>
              <a:effectLst/>
              <a:latin typeface="Arial" panose="020B0604020202020204" pitchFamily="34" charset="0"/>
              <a:ea typeface="Arial" panose="020B0604020202020204" pitchFamily="34" charset="0"/>
            </a:endParaRPr>
          </a:p>
        </p:txBody>
      </p:sp>
      <p:sp>
        <p:nvSpPr>
          <p:cNvPr id="4" name="Date Placeholder 3">
            <a:extLst>
              <a:ext uri="{FF2B5EF4-FFF2-40B4-BE49-F238E27FC236}">
                <a16:creationId xmlns:a16="http://schemas.microsoft.com/office/drawing/2014/main" id="{EF99A1C8-1118-C92F-83BB-F38E5AA4ACA6}"/>
              </a:ext>
            </a:extLst>
          </p:cNvPr>
          <p:cNvSpPr>
            <a:spLocks noGrp="1"/>
          </p:cNvSpPr>
          <p:nvPr>
            <p:ph type="dt" sz="half" idx="10"/>
          </p:nvPr>
        </p:nvSpPr>
        <p:spPr/>
        <p:txBody>
          <a:bodyPr/>
          <a:lstStyle/>
          <a:p>
            <a:fld id="{35C05EB7-1A27-430A-A0B0-5CF4FDCD8763}" type="datetime1">
              <a:rPr lang="en-IN" smtClean="0"/>
              <a:t>17-Apr-24</a:t>
            </a:fld>
            <a:endParaRPr lang="en-IN"/>
          </a:p>
        </p:txBody>
      </p:sp>
      <p:sp>
        <p:nvSpPr>
          <p:cNvPr id="5" name="Footer Placeholder 4">
            <a:extLst>
              <a:ext uri="{FF2B5EF4-FFF2-40B4-BE49-F238E27FC236}">
                <a16:creationId xmlns:a16="http://schemas.microsoft.com/office/drawing/2014/main" id="{D25E2158-2F67-37E4-EB2F-BD6267ED791A}"/>
              </a:ext>
            </a:extLst>
          </p:cNvPr>
          <p:cNvSpPr>
            <a:spLocks noGrp="1"/>
          </p:cNvSpPr>
          <p:nvPr>
            <p:ph type="ftr" sz="quarter" idx="11"/>
          </p:nvPr>
        </p:nvSpPr>
        <p:spPr/>
        <p:txBody>
          <a:bodyPr/>
          <a:lstStyle/>
          <a:p>
            <a:r>
              <a:rPr lang="en-IN"/>
              <a:t>Salon Managment System</a:t>
            </a:r>
          </a:p>
        </p:txBody>
      </p:sp>
      <p:sp>
        <p:nvSpPr>
          <p:cNvPr id="6" name="Slide Number Placeholder 5">
            <a:extLst>
              <a:ext uri="{FF2B5EF4-FFF2-40B4-BE49-F238E27FC236}">
                <a16:creationId xmlns:a16="http://schemas.microsoft.com/office/drawing/2014/main" id="{7A84C077-E4CA-5C9A-61F1-E3AFFE844FCD}"/>
              </a:ext>
            </a:extLst>
          </p:cNvPr>
          <p:cNvSpPr>
            <a:spLocks noGrp="1"/>
          </p:cNvSpPr>
          <p:nvPr>
            <p:ph type="sldNum" sz="quarter" idx="12"/>
          </p:nvPr>
        </p:nvSpPr>
        <p:spPr/>
        <p:txBody>
          <a:bodyPr/>
          <a:lstStyle/>
          <a:p>
            <a:fld id="{C956FD9F-464C-47F3-BFFF-02B0496FF013}" type="slidenum">
              <a:rPr lang="en-IN" smtClean="0"/>
              <a:t>42</a:t>
            </a:fld>
            <a:endParaRPr lang="en-IN"/>
          </a:p>
        </p:txBody>
      </p:sp>
    </p:spTree>
    <p:extLst>
      <p:ext uri="{BB962C8B-B14F-4D97-AF65-F5344CB8AC3E}">
        <p14:creationId xmlns:p14="http://schemas.microsoft.com/office/powerpoint/2010/main" val="3119250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4037796" y="2770483"/>
            <a:ext cx="2524671" cy="1317034"/>
          </a:xfrm>
        </p:spPr>
        <p:txBody>
          <a:bodyPr>
            <a:normAutofit fontScale="90000"/>
          </a:bodyPr>
          <a:lstStyle/>
          <a:p>
            <a:pPr algn="ctr"/>
            <a:r>
              <a:rPr lang="en-IN" dirty="0"/>
              <a:t>Thank You</a:t>
            </a:r>
            <a:br>
              <a:rPr lang="en-IN" sz="1800" b="1" kern="100" dirty="0">
                <a:solidFill>
                  <a:srgbClr val="002060"/>
                </a:solidFill>
                <a:effectLst/>
                <a:latin typeface="Arial" panose="020B0604020202020204" pitchFamily="34" charset="0"/>
                <a:ea typeface="Arial" panose="020B0604020202020204" pitchFamily="34" charset="0"/>
              </a:rPr>
            </a:br>
            <a:br>
              <a:rPr lang="en-IN" sz="1800" kern="100" dirty="0">
                <a:solidFill>
                  <a:srgbClr val="000000"/>
                </a:solidFill>
                <a:effectLst/>
                <a:latin typeface="Arial" panose="020B0604020202020204" pitchFamily="34" charset="0"/>
                <a:ea typeface="Arial" panose="020B0604020202020204" pitchFamily="34" charset="0"/>
              </a:rPr>
            </a:br>
            <a:endParaRPr lang="en-IN" dirty="0"/>
          </a:p>
        </p:txBody>
      </p:sp>
      <p:sp>
        <p:nvSpPr>
          <p:cNvPr id="3" name="Date Placeholder 2">
            <a:extLst>
              <a:ext uri="{FF2B5EF4-FFF2-40B4-BE49-F238E27FC236}">
                <a16:creationId xmlns:a16="http://schemas.microsoft.com/office/drawing/2014/main" id="{036C9A4B-E805-286E-356E-DAC819787A3D}"/>
              </a:ext>
            </a:extLst>
          </p:cNvPr>
          <p:cNvSpPr>
            <a:spLocks noGrp="1"/>
          </p:cNvSpPr>
          <p:nvPr>
            <p:ph type="dt" sz="half" idx="10"/>
          </p:nvPr>
        </p:nvSpPr>
        <p:spPr/>
        <p:txBody>
          <a:bodyPr/>
          <a:lstStyle/>
          <a:p>
            <a:fld id="{6C10A680-9001-4B64-844C-C13677689AA0}" type="datetime1">
              <a:rPr lang="en-IN" smtClean="0"/>
              <a:t>17-Apr-24</a:t>
            </a:fld>
            <a:endParaRPr lang="en-IN"/>
          </a:p>
        </p:txBody>
      </p:sp>
      <p:sp>
        <p:nvSpPr>
          <p:cNvPr id="4" name="Footer Placeholder 3">
            <a:extLst>
              <a:ext uri="{FF2B5EF4-FFF2-40B4-BE49-F238E27FC236}">
                <a16:creationId xmlns:a16="http://schemas.microsoft.com/office/drawing/2014/main" id="{72E1A63A-E802-F194-72F0-1331848E5A5B}"/>
              </a:ext>
            </a:extLst>
          </p:cNvPr>
          <p:cNvSpPr>
            <a:spLocks noGrp="1"/>
          </p:cNvSpPr>
          <p:nvPr>
            <p:ph type="ftr" sz="quarter" idx="11"/>
          </p:nvPr>
        </p:nvSpPr>
        <p:spPr/>
        <p:txBody>
          <a:bodyPr/>
          <a:lstStyle/>
          <a:p>
            <a:r>
              <a:rPr lang="en-IN"/>
              <a:t>Salon Managment System</a:t>
            </a:r>
          </a:p>
        </p:txBody>
      </p:sp>
      <p:sp>
        <p:nvSpPr>
          <p:cNvPr id="5" name="Slide Number Placeholder 4">
            <a:extLst>
              <a:ext uri="{FF2B5EF4-FFF2-40B4-BE49-F238E27FC236}">
                <a16:creationId xmlns:a16="http://schemas.microsoft.com/office/drawing/2014/main" id="{4160A316-D597-53CB-DB22-93CAF6B1C40E}"/>
              </a:ext>
            </a:extLst>
          </p:cNvPr>
          <p:cNvSpPr>
            <a:spLocks noGrp="1"/>
          </p:cNvSpPr>
          <p:nvPr>
            <p:ph type="sldNum" sz="quarter" idx="12"/>
          </p:nvPr>
        </p:nvSpPr>
        <p:spPr/>
        <p:txBody>
          <a:bodyPr/>
          <a:lstStyle/>
          <a:p>
            <a:fld id="{C956FD9F-464C-47F3-BFFF-02B0496FF013}" type="slidenum">
              <a:rPr lang="en-IN" smtClean="0"/>
              <a:t>43</a:t>
            </a:fld>
            <a:endParaRPr lang="en-IN"/>
          </a:p>
        </p:txBody>
      </p:sp>
    </p:spTree>
    <p:extLst>
      <p:ext uri="{BB962C8B-B14F-4D97-AF65-F5344CB8AC3E}">
        <p14:creationId xmlns:p14="http://schemas.microsoft.com/office/powerpoint/2010/main" val="1118108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2389238" y="1004941"/>
            <a:ext cx="5172860" cy="1018453"/>
          </a:xfrm>
        </p:spPr>
        <p:txBody>
          <a:bodyPr>
            <a:normAutofit fontScale="90000"/>
          </a:bodyPr>
          <a:lstStyle/>
          <a:p>
            <a:pPr algn="ctr"/>
            <a:r>
              <a:rPr lang="en-IN" dirty="0"/>
              <a:t>Tools and Technology  Used</a:t>
            </a:r>
            <a:br>
              <a:rPr lang="en-IN" sz="1800" kern="100" dirty="0">
                <a:solidFill>
                  <a:srgbClr val="000000"/>
                </a:solidFill>
                <a:effectLst/>
                <a:latin typeface="Arial" panose="020B0604020202020204" pitchFamily="34" charset="0"/>
                <a:ea typeface="Arial" panose="020B0604020202020204" pitchFamily="34" charset="0"/>
              </a:rPr>
            </a:br>
            <a:br>
              <a:rPr lang="en-IN" sz="1800" kern="100" dirty="0">
                <a:solidFill>
                  <a:srgbClr val="000000"/>
                </a:solidFill>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AA553CE-CDB6-1212-3E0F-39B7590DC9A5}"/>
              </a:ext>
            </a:extLst>
          </p:cNvPr>
          <p:cNvSpPr>
            <a:spLocks noGrp="1"/>
          </p:cNvSpPr>
          <p:nvPr>
            <p:ph idx="1"/>
          </p:nvPr>
        </p:nvSpPr>
        <p:spPr>
          <a:xfrm>
            <a:off x="677334" y="2987214"/>
            <a:ext cx="8596668" cy="3880773"/>
          </a:xfrm>
        </p:spPr>
        <p:txBody>
          <a:bodyPr>
            <a:normAutofit fontScale="92500" lnSpcReduction="20000"/>
          </a:bodyPr>
          <a:lstStyle/>
          <a:p>
            <a:pPr marL="914400" marR="118110" indent="457200" algn="ctr">
              <a:lnSpc>
                <a:spcPct val="108000"/>
              </a:lnSpc>
              <a:spcAft>
                <a:spcPts val="895"/>
              </a:spcAft>
            </a:pPr>
            <a:r>
              <a:rPr lang="en-IN" dirty="0"/>
              <a:t>Frontend:</a:t>
            </a:r>
          </a:p>
          <a:p>
            <a:pPr marL="914400" marR="118110" indent="457200" algn="ctr">
              <a:lnSpc>
                <a:spcPct val="108000"/>
              </a:lnSpc>
              <a:spcAft>
                <a:spcPts val="895"/>
              </a:spcAft>
            </a:pPr>
            <a:r>
              <a:rPr lang="en-IN" dirty="0"/>
              <a:t>Html</a:t>
            </a:r>
          </a:p>
          <a:p>
            <a:pPr marL="914400" marR="118110" indent="457200" algn="ctr">
              <a:lnSpc>
                <a:spcPct val="108000"/>
              </a:lnSpc>
              <a:spcAft>
                <a:spcPts val="895"/>
              </a:spcAft>
            </a:pPr>
            <a:r>
              <a:rPr lang="en-IN" dirty="0" err="1"/>
              <a:t>Css</a:t>
            </a:r>
            <a:endParaRPr lang="en-IN" dirty="0"/>
          </a:p>
          <a:p>
            <a:pPr marL="914400" marR="118110" indent="457200" algn="ctr">
              <a:lnSpc>
                <a:spcPct val="108000"/>
              </a:lnSpc>
              <a:spcAft>
                <a:spcPts val="895"/>
              </a:spcAft>
            </a:pPr>
            <a:r>
              <a:rPr lang="en-IN" dirty="0" err="1"/>
              <a:t>Js</a:t>
            </a:r>
            <a:endParaRPr lang="en-IN" dirty="0"/>
          </a:p>
          <a:p>
            <a:pPr marL="914400" marR="118110" indent="457200" algn="ctr">
              <a:lnSpc>
                <a:spcPct val="108000"/>
              </a:lnSpc>
              <a:spcAft>
                <a:spcPts val="895"/>
              </a:spcAft>
            </a:pPr>
            <a:r>
              <a:rPr lang="en-IN" dirty="0" err="1"/>
              <a:t>BootStrap</a:t>
            </a:r>
            <a:endParaRPr lang="en-IN" dirty="0"/>
          </a:p>
          <a:p>
            <a:pPr algn="ctr"/>
            <a:r>
              <a:rPr lang="en-IN" dirty="0"/>
              <a:t>Back-End</a:t>
            </a:r>
          </a:p>
          <a:p>
            <a:pPr algn="ctr"/>
            <a:r>
              <a:rPr lang="en-IN" dirty="0"/>
              <a:t>Node.js</a:t>
            </a:r>
          </a:p>
          <a:p>
            <a:pPr algn="ctr"/>
            <a:r>
              <a:rPr lang="en-IN" dirty="0"/>
              <a:t>Expreess.js</a:t>
            </a:r>
          </a:p>
          <a:p>
            <a:pPr algn="ctr"/>
            <a:r>
              <a:rPr lang="en-IN" dirty="0" err="1"/>
              <a:t>Sequelize</a:t>
            </a:r>
            <a:endParaRPr lang="en-IN" dirty="0"/>
          </a:p>
        </p:txBody>
      </p:sp>
      <p:sp>
        <p:nvSpPr>
          <p:cNvPr id="4" name="Date Placeholder 3">
            <a:extLst>
              <a:ext uri="{FF2B5EF4-FFF2-40B4-BE49-F238E27FC236}">
                <a16:creationId xmlns:a16="http://schemas.microsoft.com/office/drawing/2014/main" id="{DB8690FF-D399-5968-5384-19F510A49654}"/>
              </a:ext>
            </a:extLst>
          </p:cNvPr>
          <p:cNvSpPr>
            <a:spLocks noGrp="1"/>
          </p:cNvSpPr>
          <p:nvPr>
            <p:ph type="dt" sz="half" idx="10"/>
          </p:nvPr>
        </p:nvSpPr>
        <p:spPr/>
        <p:txBody>
          <a:bodyPr/>
          <a:lstStyle/>
          <a:p>
            <a:fld id="{1B372299-6DF2-4D09-866C-2A5981E964F9}" type="datetime1">
              <a:rPr lang="en-IN" smtClean="0"/>
              <a:t>17-Apr-24</a:t>
            </a:fld>
            <a:endParaRPr lang="en-IN"/>
          </a:p>
        </p:txBody>
      </p:sp>
      <p:sp>
        <p:nvSpPr>
          <p:cNvPr id="5" name="Footer Placeholder 4">
            <a:extLst>
              <a:ext uri="{FF2B5EF4-FFF2-40B4-BE49-F238E27FC236}">
                <a16:creationId xmlns:a16="http://schemas.microsoft.com/office/drawing/2014/main" id="{ECA1E203-4B6D-6FE4-35B8-4B09EA65A9FB}"/>
              </a:ext>
            </a:extLst>
          </p:cNvPr>
          <p:cNvSpPr>
            <a:spLocks noGrp="1"/>
          </p:cNvSpPr>
          <p:nvPr>
            <p:ph type="ftr" sz="quarter" idx="11"/>
          </p:nvPr>
        </p:nvSpPr>
        <p:spPr/>
        <p:txBody>
          <a:bodyPr/>
          <a:lstStyle/>
          <a:p>
            <a:r>
              <a:rPr lang="en-IN"/>
              <a:t>Salon Managment System</a:t>
            </a:r>
          </a:p>
        </p:txBody>
      </p:sp>
      <p:sp>
        <p:nvSpPr>
          <p:cNvPr id="6" name="Slide Number Placeholder 5">
            <a:extLst>
              <a:ext uri="{FF2B5EF4-FFF2-40B4-BE49-F238E27FC236}">
                <a16:creationId xmlns:a16="http://schemas.microsoft.com/office/drawing/2014/main" id="{8C20C210-E7A4-2891-1A42-42B43287E3C7}"/>
              </a:ext>
            </a:extLst>
          </p:cNvPr>
          <p:cNvSpPr>
            <a:spLocks noGrp="1"/>
          </p:cNvSpPr>
          <p:nvPr>
            <p:ph type="sldNum" sz="quarter" idx="12"/>
          </p:nvPr>
        </p:nvSpPr>
        <p:spPr/>
        <p:txBody>
          <a:bodyPr/>
          <a:lstStyle/>
          <a:p>
            <a:fld id="{C956FD9F-464C-47F3-BFFF-02B0496FF013}" type="slidenum">
              <a:rPr lang="en-IN" smtClean="0"/>
              <a:t>5</a:t>
            </a:fld>
            <a:endParaRPr lang="en-IN"/>
          </a:p>
        </p:txBody>
      </p:sp>
    </p:spTree>
    <p:extLst>
      <p:ext uri="{BB962C8B-B14F-4D97-AF65-F5344CB8AC3E}">
        <p14:creationId xmlns:p14="http://schemas.microsoft.com/office/powerpoint/2010/main" val="3114853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3067664" y="835742"/>
            <a:ext cx="3816008" cy="1317034"/>
          </a:xfrm>
        </p:spPr>
        <p:txBody>
          <a:bodyPr>
            <a:normAutofit fontScale="90000"/>
          </a:bodyPr>
          <a:lstStyle/>
          <a:p>
            <a:pPr algn="ctr"/>
            <a:r>
              <a:rPr lang="en-IN" dirty="0"/>
              <a:t>Section In Project</a:t>
            </a:r>
            <a:br>
              <a:rPr lang="en-IN" sz="1800" kern="100" dirty="0">
                <a:solidFill>
                  <a:srgbClr val="000000"/>
                </a:solidFill>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AA553CE-CDB6-1212-3E0F-39B7590DC9A5}"/>
              </a:ext>
            </a:extLst>
          </p:cNvPr>
          <p:cNvSpPr>
            <a:spLocks noGrp="1"/>
          </p:cNvSpPr>
          <p:nvPr>
            <p:ph idx="1"/>
          </p:nvPr>
        </p:nvSpPr>
        <p:spPr>
          <a:xfrm>
            <a:off x="677334" y="2987214"/>
            <a:ext cx="8596668" cy="3880773"/>
          </a:xfrm>
        </p:spPr>
        <p:txBody>
          <a:bodyPr>
            <a:normAutofit/>
          </a:bodyPr>
          <a:lstStyle/>
          <a:p>
            <a:pPr marL="920750" indent="-6350" algn="just">
              <a:lnSpc>
                <a:spcPct val="108000"/>
              </a:lnSpc>
              <a:spcAft>
                <a:spcPts val="980"/>
              </a:spcAft>
            </a:pPr>
            <a:r>
              <a:rPr lang="en-IN" dirty="0"/>
              <a:t>There are Three Section In our application:  </a:t>
            </a:r>
          </a:p>
          <a:p>
            <a:pPr marL="342900" lvl="0" indent="-342900" algn="ctr" fontAlgn="base">
              <a:lnSpc>
                <a:spcPct val="108000"/>
              </a:lnSpc>
              <a:spcAft>
                <a:spcPts val="1005"/>
              </a:spcAft>
              <a:buClr>
                <a:srgbClr val="000000"/>
              </a:buClr>
              <a:buSzPts val="1600"/>
              <a:buFont typeface="+mj-lt"/>
              <a:buAutoNum type="arabicParenR"/>
            </a:pPr>
            <a:r>
              <a:rPr lang="en-IN" dirty="0"/>
              <a:t>Admin  </a:t>
            </a:r>
          </a:p>
          <a:p>
            <a:pPr marL="342900" lvl="0" indent="-342900" algn="ctr" fontAlgn="base">
              <a:lnSpc>
                <a:spcPct val="108000"/>
              </a:lnSpc>
              <a:spcAft>
                <a:spcPts val="990"/>
              </a:spcAft>
              <a:buClr>
                <a:srgbClr val="000000"/>
              </a:buClr>
              <a:buSzPts val="1600"/>
              <a:buFont typeface="+mj-lt"/>
              <a:buAutoNum type="arabicParenR"/>
            </a:pPr>
            <a:r>
              <a:rPr lang="en-IN" dirty="0"/>
              <a:t>User (Customer)  </a:t>
            </a:r>
          </a:p>
          <a:p>
            <a:pPr marL="342900" lvl="0" indent="-342900" algn="ctr" fontAlgn="base">
              <a:lnSpc>
                <a:spcPct val="108000"/>
              </a:lnSpc>
              <a:spcAft>
                <a:spcPts val="885"/>
              </a:spcAft>
              <a:buClr>
                <a:srgbClr val="000000"/>
              </a:buClr>
              <a:buSzPts val="1600"/>
              <a:buFont typeface="+mj-lt"/>
              <a:buAutoNum type="arabicParenR"/>
            </a:pPr>
            <a:r>
              <a:rPr lang="en-IN" dirty="0"/>
              <a:t>Visitor    </a:t>
            </a:r>
          </a:p>
          <a:p>
            <a:pPr algn="ctr"/>
            <a:endParaRPr lang="en-IN" dirty="0"/>
          </a:p>
        </p:txBody>
      </p:sp>
      <p:sp>
        <p:nvSpPr>
          <p:cNvPr id="4" name="Date Placeholder 3">
            <a:extLst>
              <a:ext uri="{FF2B5EF4-FFF2-40B4-BE49-F238E27FC236}">
                <a16:creationId xmlns:a16="http://schemas.microsoft.com/office/drawing/2014/main" id="{69D211C3-CD0D-8C16-A0FA-D48CEB9FD88E}"/>
              </a:ext>
            </a:extLst>
          </p:cNvPr>
          <p:cNvSpPr>
            <a:spLocks noGrp="1"/>
          </p:cNvSpPr>
          <p:nvPr>
            <p:ph type="dt" sz="half" idx="10"/>
          </p:nvPr>
        </p:nvSpPr>
        <p:spPr/>
        <p:txBody>
          <a:bodyPr/>
          <a:lstStyle/>
          <a:p>
            <a:fld id="{DC2C1632-C458-4F76-A3BF-CC9AD31B2DB7}" type="datetime1">
              <a:rPr lang="en-IN" smtClean="0"/>
              <a:t>17-Apr-24</a:t>
            </a:fld>
            <a:endParaRPr lang="en-IN"/>
          </a:p>
        </p:txBody>
      </p:sp>
      <p:sp>
        <p:nvSpPr>
          <p:cNvPr id="5" name="Footer Placeholder 4">
            <a:extLst>
              <a:ext uri="{FF2B5EF4-FFF2-40B4-BE49-F238E27FC236}">
                <a16:creationId xmlns:a16="http://schemas.microsoft.com/office/drawing/2014/main" id="{897160D6-AF28-5DA2-9029-5769665EAE09}"/>
              </a:ext>
            </a:extLst>
          </p:cNvPr>
          <p:cNvSpPr>
            <a:spLocks noGrp="1"/>
          </p:cNvSpPr>
          <p:nvPr>
            <p:ph type="ftr" sz="quarter" idx="11"/>
          </p:nvPr>
        </p:nvSpPr>
        <p:spPr/>
        <p:txBody>
          <a:bodyPr/>
          <a:lstStyle/>
          <a:p>
            <a:r>
              <a:rPr lang="en-IN"/>
              <a:t>Salon Managment System</a:t>
            </a:r>
          </a:p>
        </p:txBody>
      </p:sp>
      <p:sp>
        <p:nvSpPr>
          <p:cNvPr id="6" name="Slide Number Placeholder 5">
            <a:extLst>
              <a:ext uri="{FF2B5EF4-FFF2-40B4-BE49-F238E27FC236}">
                <a16:creationId xmlns:a16="http://schemas.microsoft.com/office/drawing/2014/main" id="{0D19C58F-8A32-9956-2669-CD5CD82AE8AE}"/>
              </a:ext>
            </a:extLst>
          </p:cNvPr>
          <p:cNvSpPr>
            <a:spLocks noGrp="1"/>
          </p:cNvSpPr>
          <p:nvPr>
            <p:ph type="sldNum" sz="quarter" idx="12"/>
          </p:nvPr>
        </p:nvSpPr>
        <p:spPr/>
        <p:txBody>
          <a:bodyPr/>
          <a:lstStyle/>
          <a:p>
            <a:fld id="{C956FD9F-464C-47F3-BFFF-02B0496FF013}" type="slidenum">
              <a:rPr lang="en-IN" smtClean="0"/>
              <a:t>6</a:t>
            </a:fld>
            <a:endParaRPr lang="en-IN"/>
          </a:p>
        </p:txBody>
      </p:sp>
    </p:spTree>
    <p:extLst>
      <p:ext uri="{BB962C8B-B14F-4D97-AF65-F5344CB8AC3E}">
        <p14:creationId xmlns:p14="http://schemas.microsoft.com/office/powerpoint/2010/main" val="259493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4154128" y="875071"/>
            <a:ext cx="1643079" cy="1317034"/>
          </a:xfrm>
        </p:spPr>
        <p:txBody>
          <a:bodyPr/>
          <a:lstStyle/>
          <a:p>
            <a:pPr algn="ctr"/>
            <a:r>
              <a:rPr lang="en-IN" dirty="0"/>
              <a:t>Admin</a:t>
            </a:r>
            <a:br>
              <a:rPr lang="en-IN" sz="1800" kern="100" dirty="0">
                <a:solidFill>
                  <a:srgbClr val="000000"/>
                </a:solidFill>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AA553CE-CDB6-1212-3E0F-39B7590DC9A5}"/>
              </a:ext>
            </a:extLst>
          </p:cNvPr>
          <p:cNvSpPr>
            <a:spLocks noGrp="1"/>
          </p:cNvSpPr>
          <p:nvPr>
            <p:ph idx="1"/>
          </p:nvPr>
        </p:nvSpPr>
        <p:spPr>
          <a:xfrm>
            <a:off x="677334" y="2987214"/>
            <a:ext cx="8596668" cy="3880773"/>
          </a:xfrm>
        </p:spPr>
        <p:txBody>
          <a:bodyPr>
            <a:normAutofit/>
          </a:bodyPr>
          <a:lstStyle/>
          <a:p>
            <a:pPr algn="ctr"/>
            <a:r>
              <a:rPr lang="en-US" dirty="0"/>
              <a:t>Admin Can Login With Email And Password</a:t>
            </a:r>
          </a:p>
          <a:p>
            <a:pPr algn="ctr"/>
            <a:r>
              <a:rPr lang="en-IN" dirty="0"/>
              <a:t>Admin can add users ,See All Active </a:t>
            </a:r>
            <a:r>
              <a:rPr lang="en-IN" dirty="0" err="1"/>
              <a:t>users,deleteusers,retrive</a:t>
            </a:r>
            <a:r>
              <a:rPr lang="en-IN" dirty="0"/>
              <a:t> deleted users and see all past deleted users.</a:t>
            </a:r>
          </a:p>
          <a:p>
            <a:pPr algn="ctr"/>
            <a:r>
              <a:rPr lang="en-IN" dirty="0"/>
              <a:t>Admin can see all </a:t>
            </a:r>
            <a:r>
              <a:rPr lang="en-IN" dirty="0" err="1"/>
              <a:t>appoitment,delete</a:t>
            </a:r>
            <a:r>
              <a:rPr lang="en-IN" dirty="0"/>
              <a:t> </a:t>
            </a:r>
            <a:r>
              <a:rPr lang="en-IN" dirty="0" err="1"/>
              <a:t>appoitment,retrive</a:t>
            </a:r>
            <a:r>
              <a:rPr lang="en-IN" dirty="0"/>
              <a:t> deleted </a:t>
            </a:r>
            <a:r>
              <a:rPr lang="en-IN" dirty="0" err="1"/>
              <a:t>appoitment</a:t>
            </a:r>
            <a:r>
              <a:rPr lang="en-IN" dirty="0"/>
              <a:t> if deleted by admin and see all past deleted appointment.</a:t>
            </a:r>
          </a:p>
          <a:p>
            <a:pPr algn="ctr"/>
            <a:r>
              <a:rPr lang="en-IN" dirty="0"/>
              <a:t>Admin can add employee with </a:t>
            </a:r>
            <a:r>
              <a:rPr lang="en-IN" dirty="0" err="1"/>
              <a:t>name,image</a:t>
            </a:r>
            <a:r>
              <a:rPr lang="en-IN" dirty="0"/>
              <a:t> </a:t>
            </a:r>
            <a:r>
              <a:rPr lang="en-IN" dirty="0" err="1"/>
              <a:t>etc,aee</a:t>
            </a:r>
            <a:r>
              <a:rPr lang="en-IN" dirty="0"/>
              <a:t> all </a:t>
            </a:r>
            <a:r>
              <a:rPr lang="en-IN" dirty="0" err="1"/>
              <a:t>employee,update</a:t>
            </a:r>
            <a:r>
              <a:rPr lang="en-IN" dirty="0"/>
              <a:t> </a:t>
            </a:r>
            <a:r>
              <a:rPr lang="en-IN" dirty="0" err="1"/>
              <a:t>employee,delete</a:t>
            </a:r>
            <a:r>
              <a:rPr lang="en-IN" dirty="0"/>
              <a:t> </a:t>
            </a:r>
            <a:r>
              <a:rPr lang="en-IN" dirty="0" err="1"/>
              <a:t>employee,retrive</a:t>
            </a:r>
            <a:r>
              <a:rPr lang="en-IN" dirty="0"/>
              <a:t> deleted </a:t>
            </a:r>
            <a:r>
              <a:rPr lang="en-IN" dirty="0" err="1"/>
              <a:t>employee,see</a:t>
            </a:r>
            <a:r>
              <a:rPr lang="en-IN" dirty="0"/>
              <a:t> all past deleted employee.</a:t>
            </a:r>
          </a:p>
          <a:p>
            <a:pPr algn="ctr"/>
            <a:r>
              <a:rPr lang="en-IN" dirty="0"/>
              <a:t>Admin can see all </a:t>
            </a:r>
            <a:r>
              <a:rPr lang="en-IN" dirty="0" err="1"/>
              <a:t>review,delete</a:t>
            </a:r>
            <a:r>
              <a:rPr lang="en-IN" dirty="0"/>
              <a:t> </a:t>
            </a:r>
            <a:r>
              <a:rPr lang="en-IN" dirty="0" err="1"/>
              <a:t>review,retrive</a:t>
            </a:r>
            <a:r>
              <a:rPr lang="en-IN" dirty="0"/>
              <a:t> deleted review if deleted by </a:t>
            </a:r>
            <a:r>
              <a:rPr lang="en-IN" dirty="0" err="1"/>
              <a:t>him,see</a:t>
            </a:r>
            <a:r>
              <a:rPr lang="en-IN" dirty="0"/>
              <a:t> all past deleted review.</a:t>
            </a:r>
          </a:p>
          <a:p>
            <a:pPr marL="0" indent="0" algn="ctr">
              <a:buNone/>
            </a:pPr>
            <a:endParaRPr lang="en-IN" dirty="0"/>
          </a:p>
        </p:txBody>
      </p:sp>
      <p:sp>
        <p:nvSpPr>
          <p:cNvPr id="4" name="Date Placeholder 3">
            <a:extLst>
              <a:ext uri="{FF2B5EF4-FFF2-40B4-BE49-F238E27FC236}">
                <a16:creationId xmlns:a16="http://schemas.microsoft.com/office/drawing/2014/main" id="{493CA9CF-D8B6-9C9A-9F25-CFE4C32F79E6}"/>
              </a:ext>
            </a:extLst>
          </p:cNvPr>
          <p:cNvSpPr>
            <a:spLocks noGrp="1"/>
          </p:cNvSpPr>
          <p:nvPr>
            <p:ph type="dt" sz="half" idx="10"/>
          </p:nvPr>
        </p:nvSpPr>
        <p:spPr/>
        <p:txBody>
          <a:bodyPr/>
          <a:lstStyle/>
          <a:p>
            <a:fld id="{056A9112-7139-43C3-98B1-BD3D7C7D2B0F}" type="datetime1">
              <a:rPr lang="en-IN" smtClean="0"/>
              <a:t>17-Apr-24</a:t>
            </a:fld>
            <a:endParaRPr lang="en-IN"/>
          </a:p>
        </p:txBody>
      </p:sp>
      <p:sp>
        <p:nvSpPr>
          <p:cNvPr id="5" name="Footer Placeholder 4">
            <a:extLst>
              <a:ext uri="{FF2B5EF4-FFF2-40B4-BE49-F238E27FC236}">
                <a16:creationId xmlns:a16="http://schemas.microsoft.com/office/drawing/2014/main" id="{74DF7E7B-7710-E12C-09BE-1FB23A527C14}"/>
              </a:ext>
            </a:extLst>
          </p:cNvPr>
          <p:cNvSpPr>
            <a:spLocks noGrp="1"/>
          </p:cNvSpPr>
          <p:nvPr>
            <p:ph type="ftr" sz="quarter" idx="11"/>
          </p:nvPr>
        </p:nvSpPr>
        <p:spPr/>
        <p:txBody>
          <a:bodyPr/>
          <a:lstStyle/>
          <a:p>
            <a:r>
              <a:rPr lang="en-IN"/>
              <a:t>Salon Managment System</a:t>
            </a:r>
          </a:p>
        </p:txBody>
      </p:sp>
      <p:sp>
        <p:nvSpPr>
          <p:cNvPr id="6" name="Slide Number Placeholder 5">
            <a:extLst>
              <a:ext uri="{FF2B5EF4-FFF2-40B4-BE49-F238E27FC236}">
                <a16:creationId xmlns:a16="http://schemas.microsoft.com/office/drawing/2014/main" id="{CF5863F1-E457-4261-2A6E-CB9904EB02A8}"/>
              </a:ext>
            </a:extLst>
          </p:cNvPr>
          <p:cNvSpPr>
            <a:spLocks noGrp="1"/>
          </p:cNvSpPr>
          <p:nvPr>
            <p:ph type="sldNum" sz="quarter" idx="12"/>
          </p:nvPr>
        </p:nvSpPr>
        <p:spPr/>
        <p:txBody>
          <a:bodyPr/>
          <a:lstStyle/>
          <a:p>
            <a:fld id="{C956FD9F-464C-47F3-BFFF-02B0496FF013}" type="slidenum">
              <a:rPr lang="en-IN" smtClean="0"/>
              <a:t>7</a:t>
            </a:fld>
            <a:endParaRPr lang="en-IN"/>
          </a:p>
        </p:txBody>
      </p:sp>
    </p:spTree>
    <p:extLst>
      <p:ext uri="{BB962C8B-B14F-4D97-AF65-F5344CB8AC3E}">
        <p14:creationId xmlns:p14="http://schemas.microsoft.com/office/powerpoint/2010/main" val="3629481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4449096" y="983226"/>
            <a:ext cx="1053143" cy="1317034"/>
          </a:xfrm>
        </p:spPr>
        <p:txBody>
          <a:bodyPr>
            <a:normAutofit fontScale="90000"/>
          </a:bodyPr>
          <a:lstStyle/>
          <a:p>
            <a:pPr algn="ctr"/>
            <a:r>
              <a:rPr lang="en-IN" dirty="0"/>
              <a:t>User</a:t>
            </a:r>
            <a:br>
              <a:rPr lang="en-IN" sz="1800" kern="100" dirty="0">
                <a:solidFill>
                  <a:srgbClr val="000000"/>
                </a:solidFill>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AA553CE-CDB6-1212-3E0F-39B7590DC9A5}"/>
              </a:ext>
            </a:extLst>
          </p:cNvPr>
          <p:cNvSpPr>
            <a:spLocks noGrp="1"/>
          </p:cNvSpPr>
          <p:nvPr>
            <p:ph idx="1"/>
          </p:nvPr>
        </p:nvSpPr>
        <p:spPr>
          <a:xfrm>
            <a:off x="677334" y="2987214"/>
            <a:ext cx="8596668" cy="3880773"/>
          </a:xfrm>
        </p:spPr>
        <p:txBody>
          <a:bodyPr>
            <a:normAutofit/>
          </a:bodyPr>
          <a:lstStyle/>
          <a:p>
            <a:pPr algn="ctr"/>
            <a:r>
              <a:rPr lang="en-US" dirty="0"/>
              <a:t>User Can Login With Email And Password</a:t>
            </a:r>
          </a:p>
          <a:p>
            <a:pPr algn="ctr"/>
            <a:r>
              <a:rPr lang="en-IN" dirty="0"/>
              <a:t>User can see all various type of </a:t>
            </a:r>
            <a:r>
              <a:rPr lang="en-IN" dirty="0" err="1"/>
              <a:t>appointment.and</a:t>
            </a:r>
            <a:r>
              <a:rPr lang="en-IN" dirty="0"/>
              <a:t> book </a:t>
            </a:r>
            <a:r>
              <a:rPr lang="en-IN" dirty="0" err="1"/>
              <a:t>appoitmnet</a:t>
            </a:r>
            <a:r>
              <a:rPr lang="en-IN" dirty="0"/>
              <a:t> for them.</a:t>
            </a:r>
          </a:p>
          <a:p>
            <a:pPr algn="ctr"/>
            <a:r>
              <a:rPr lang="en-IN" dirty="0"/>
              <a:t>User can see all appointment booked by him and delete them</a:t>
            </a:r>
          </a:p>
          <a:p>
            <a:pPr algn="ctr"/>
            <a:r>
              <a:rPr lang="en-IN" dirty="0"/>
              <a:t>User can add review and see their review and delete their review.</a:t>
            </a:r>
          </a:p>
          <a:p>
            <a:pPr algn="ctr"/>
            <a:r>
              <a:rPr lang="en-IN" dirty="0"/>
              <a:t>User can see all review.</a:t>
            </a:r>
          </a:p>
          <a:p>
            <a:pPr algn="ctr"/>
            <a:r>
              <a:rPr lang="en-IN" dirty="0"/>
              <a:t>User can see their profile.</a:t>
            </a:r>
          </a:p>
          <a:p>
            <a:pPr algn="ctr"/>
            <a:r>
              <a:rPr lang="en-IN" dirty="0"/>
              <a:t>User can update their profile.</a:t>
            </a:r>
          </a:p>
          <a:p>
            <a:pPr algn="ctr"/>
            <a:r>
              <a:rPr lang="en-IN" dirty="0"/>
              <a:t>User are allowed in all page.</a:t>
            </a:r>
          </a:p>
          <a:p>
            <a:pPr algn="ctr"/>
            <a:r>
              <a:rPr lang="en-IN" dirty="0"/>
              <a:t>User can see all employee.</a:t>
            </a:r>
          </a:p>
        </p:txBody>
      </p:sp>
      <p:sp>
        <p:nvSpPr>
          <p:cNvPr id="4" name="Date Placeholder 3">
            <a:extLst>
              <a:ext uri="{FF2B5EF4-FFF2-40B4-BE49-F238E27FC236}">
                <a16:creationId xmlns:a16="http://schemas.microsoft.com/office/drawing/2014/main" id="{4084CB2E-DFDF-D314-360C-898F09E52CB9}"/>
              </a:ext>
            </a:extLst>
          </p:cNvPr>
          <p:cNvSpPr>
            <a:spLocks noGrp="1"/>
          </p:cNvSpPr>
          <p:nvPr>
            <p:ph type="dt" sz="half" idx="10"/>
          </p:nvPr>
        </p:nvSpPr>
        <p:spPr/>
        <p:txBody>
          <a:bodyPr/>
          <a:lstStyle/>
          <a:p>
            <a:fld id="{80ECF401-F887-49DB-A689-6DF38C6B8356}" type="datetime1">
              <a:rPr lang="en-IN" smtClean="0"/>
              <a:t>17-Apr-24</a:t>
            </a:fld>
            <a:endParaRPr lang="en-IN"/>
          </a:p>
        </p:txBody>
      </p:sp>
      <p:sp>
        <p:nvSpPr>
          <p:cNvPr id="5" name="Footer Placeholder 4">
            <a:extLst>
              <a:ext uri="{FF2B5EF4-FFF2-40B4-BE49-F238E27FC236}">
                <a16:creationId xmlns:a16="http://schemas.microsoft.com/office/drawing/2014/main" id="{250A858B-AB3A-E5E0-0D6E-FCE6A07753D5}"/>
              </a:ext>
            </a:extLst>
          </p:cNvPr>
          <p:cNvSpPr>
            <a:spLocks noGrp="1"/>
          </p:cNvSpPr>
          <p:nvPr>
            <p:ph type="ftr" sz="quarter" idx="11"/>
          </p:nvPr>
        </p:nvSpPr>
        <p:spPr/>
        <p:txBody>
          <a:bodyPr/>
          <a:lstStyle/>
          <a:p>
            <a:r>
              <a:rPr lang="en-IN"/>
              <a:t>Salon Managment System</a:t>
            </a:r>
          </a:p>
        </p:txBody>
      </p:sp>
      <p:sp>
        <p:nvSpPr>
          <p:cNvPr id="6" name="Slide Number Placeholder 5">
            <a:extLst>
              <a:ext uri="{FF2B5EF4-FFF2-40B4-BE49-F238E27FC236}">
                <a16:creationId xmlns:a16="http://schemas.microsoft.com/office/drawing/2014/main" id="{AE93A1C9-1F3D-D515-62D0-0B05CFB3C28A}"/>
              </a:ext>
            </a:extLst>
          </p:cNvPr>
          <p:cNvSpPr>
            <a:spLocks noGrp="1"/>
          </p:cNvSpPr>
          <p:nvPr>
            <p:ph type="sldNum" sz="quarter" idx="12"/>
          </p:nvPr>
        </p:nvSpPr>
        <p:spPr/>
        <p:txBody>
          <a:bodyPr/>
          <a:lstStyle/>
          <a:p>
            <a:fld id="{C956FD9F-464C-47F3-BFFF-02B0496FF013}" type="slidenum">
              <a:rPr lang="en-IN" smtClean="0"/>
              <a:t>8</a:t>
            </a:fld>
            <a:endParaRPr lang="en-IN"/>
          </a:p>
        </p:txBody>
      </p:sp>
    </p:spTree>
    <p:extLst>
      <p:ext uri="{BB962C8B-B14F-4D97-AF65-F5344CB8AC3E}">
        <p14:creationId xmlns:p14="http://schemas.microsoft.com/office/powerpoint/2010/main" val="282683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4752-B5D2-17B2-8AC5-C9DE901CB2D5}"/>
              </a:ext>
            </a:extLst>
          </p:cNvPr>
          <p:cNvSpPr>
            <a:spLocks noGrp="1"/>
          </p:cNvSpPr>
          <p:nvPr>
            <p:ph type="title"/>
          </p:nvPr>
        </p:nvSpPr>
        <p:spPr>
          <a:xfrm>
            <a:off x="4139380" y="1059574"/>
            <a:ext cx="1672576" cy="1317034"/>
          </a:xfrm>
        </p:spPr>
        <p:txBody>
          <a:bodyPr/>
          <a:lstStyle/>
          <a:p>
            <a:pPr algn="ctr"/>
            <a:r>
              <a:rPr lang="en-IN" dirty="0"/>
              <a:t>Visitor</a:t>
            </a:r>
            <a:br>
              <a:rPr lang="en-IN" sz="1800" kern="100" dirty="0">
                <a:solidFill>
                  <a:srgbClr val="000000"/>
                </a:solidFill>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AA553CE-CDB6-1212-3E0F-39B7590DC9A5}"/>
              </a:ext>
            </a:extLst>
          </p:cNvPr>
          <p:cNvSpPr>
            <a:spLocks noGrp="1"/>
          </p:cNvSpPr>
          <p:nvPr>
            <p:ph idx="1"/>
          </p:nvPr>
        </p:nvSpPr>
        <p:spPr>
          <a:xfrm>
            <a:off x="677334" y="2987214"/>
            <a:ext cx="8596668" cy="3880773"/>
          </a:xfrm>
        </p:spPr>
        <p:txBody>
          <a:bodyPr>
            <a:normAutofit/>
          </a:bodyPr>
          <a:lstStyle/>
          <a:p>
            <a:pPr algn="ctr"/>
            <a:r>
              <a:rPr lang="en-US" dirty="0"/>
              <a:t>Visitor register with </a:t>
            </a:r>
            <a:r>
              <a:rPr lang="en-US" dirty="0" err="1"/>
              <a:t>name,email,password</a:t>
            </a:r>
            <a:r>
              <a:rPr lang="en-US" dirty="0"/>
              <a:t>.</a:t>
            </a:r>
          </a:p>
          <a:p>
            <a:pPr algn="ctr"/>
            <a:r>
              <a:rPr lang="en-US" dirty="0"/>
              <a:t>Visitor can see all reviews.</a:t>
            </a:r>
          </a:p>
          <a:p>
            <a:pPr algn="ctr"/>
            <a:r>
              <a:rPr lang="en-US" dirty="0"/>
              <a:t>Visitor can see all page.</a:t>
            </a:r>
          </a:p>
          <a:p>
            <a:pPr algn="ctr"/>
            <a:r>
              <a:rPr lang="en-US" dirty="0"/>
              <a:t>Visitor can’t book appointment.</a:t>
            </a:r>
          </a:p>
          <a:p>
            <a:pPr algn="ctr"/>
            <a:r>
              <a:rPr lang="en-US" dirty="0"/>
              <a:t>Visitor can see all employees.</a:t>
            </a:r>
            <a:endParaRPr lang="en-IN" dirty="0"/>
          </a:p>
        </p:txBody>
      </p:sp>
      <p:sp>
        <p:nvSpPr>
          <p:cNvPr id="4" name="Date Placeholder 3">
            <a:extLst>
              <a:ext uri="{FF2B5EF4-FFF2-40B4-BE49-F238E27FC236}">
                <a16:creationId xmlns:a16="http://schemas.microsoft.com/office/drawing/2014/main" id="{0C75401D-0BDF-9460-4A92-E99C6947703F}"/>
              </a:ext>
            </a:extLst>
          </p:cNvPr>
          <p:cNvSpPr>
            <a:spLocks noGrp="1"/>
          </p:cNvSpPr>
          <p:nvPr>
            <p:ph type="dt" sz="half" idx="10"/>
          </p:nvPr>
        </p:nvSpPr>
        <p:spPr/>
        <p:txBody>
          <a:bodyPr/>
          <a:lstStyle/>
          <a:p>
            <a:fld id="{7185B3A2-4DB7-447C-ACA8-D6F306B6E85F}" type="datetime1">
              <a:rPr lang="en-IN" smtClean="0"/>
              <a:t>17-Apr-24</a:t>
            </a:fld>
            <a:endParaRPr lang="en-IN"/>
          </a:p>
        </p:txBody>
      </p:sp>
      <p:sp>
        <p:nvSpPr>
          <p:cNvPr id="5" name="Footer Placeholder 4">
            <a:extLst>
              <a:ext uri="{FF2B5EF4-FFF2-40B4-BE49-F238E27FC236}">
                <a16:creationId xmlns:a16="http://schemas.microsoft.com/office/drawing/2014/main" id="{7CF92357-1708-B78A-2EEF-EFA0504619B6}"/>
              </a:ext>
            </a:extLst>
          </p:cNvPr>
          <p:cNvSpPr>
            <a:spLocks noGrp="1"/>
          </p:cNvSpPr>
          <p:nvPr>
            <p:ph type="ftr" sz="quarter" idx="11"/>
          </p:nvPr>
        </p:nvSpPr>
        <p:spPr/>
        <p:txBody>
          <a:bodyPr/>
          <a:lstStyle/>
          <a:p>
            <a:r>
              <a:rPr lang="en-IN"/>
              <a:t>Salon Managment System</a:t>
            </a:r>
          </a:p>
        </p:txBody>
      </p:sp>
      <p:sp>
        <p:nvSpPr>
          <p:cNvPr id="6" name="Slide Number Placeholder 5">
            <a:extLst>
              <a:ext uri="{FF2B5EF4-FFF2-40B4-BE49-F238E27FC236}">
                <a16:creationId xmlns:a16="http://schemas.microsoft.com/office/drawing/2014/main" id="{1E75A3E4-23BD-F6F7-C0A9-5372925D990E}"/>
              </a:ext>
            </a:extLst>
          </p:cNvPr>
          <p:cNvSpPr>
            <a:spLocks noGrp="1"/>
          </p:cNvSpPr>
          <p:nvPr>
            <p:ph type="sldNum" sz="quarter" idx="12"/>
          </p:nvPr>
        </p:nvSpPr>
        <p:spPr/>
        <p:txBody>
          <a:bodyPr/>
          <a:lstStyle/>
          <a:p>
            <a:fld id="{C956FD9F-464C-47F3-BFFF-02B0496FF013}" type="slidenum">
              <a:rPr lang="en-IN" smtClean="0"/>
              <a:t>9</a:t>
            </a:fld>
            <a:endParaRPr lang="en-IN"/>
          </a:p>
        </p:txBody>
      </p:sp>
    </p:spTree>
    <p:extLst>
      <p:ext uri="{BB962C8B-B14F-4D97-AF65-F5344CB8AC3E}">
        <p14:creationId xmlns:p14="http://schemas.microsoft.com/office/powerpoint/2010/main" val="4131833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608</TotalTime>
  <Words>1118</Words>
  <Application>Microsoft Office PowerPoint</Application>
  <PresentationFormat>Widescreen</PresentationFormat>
  <Paragraphs>257</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Symbol</vt:lpstr>
      <vt:lpstr>Trebuchet MS</vt:lpstr>
      <vt:lpstr>Wingdings 3</vt:lpstr>
      <vt:lpstr>Facet</vt:lpstr>
      <vt:lpstr>Bhagwan Mahavir College Of Computer Application</vt:lpstr>
      <vt:lpstr>Table Of Content</vt:lpstr>
      <vt:lpstr>Acknowledgement </vt:lpstr>
      <vt:lpstr>Project Defination </vt:lpstr>
      <vt:lpstr>Tools and Technology  Used  </vt:lpstr>
      <vt:lpstr>Section In Project </vt:lpstr>
      <vt:lpstr>Admin </vt:lpstr>
      <vt:lpstr>User </vt:lpstr>
      <vt:lpstr>Visitor </vt:lpstr>
      <vt:lpstr>Visitor Side Panel  Home Page.</vt:lpstr>
      <vt:lpstr>Visitor Side Panel  Register Page.</vt:lpstr>
      <vt:lpstr>Coman Pages  About page.</vt:lpstr>
      <vt:lpstr>Coman Pages  Inside about page.</vt:lpstr>
      <vt:lpstr>Coman Pages  Our salon service.</vt:lpstr>
      <vt:lpstr>Coman Pages  service.</vt:lpstr>
      <vt:lpstr>Coman Pages  Inside service.</vt:lpstr>
      <vt:lpstr>Coman Pages  Employee team.</vt:lpstr>
      <vt:lpstr>Coman Pages  Book appoitment</vt:lpstr>
      <vt:lpstr>Coman Pages  Footer</vt:lpstr>
      <vt:lpstr>User Side Pages  Home</vt:lpstr>
      <vt:lpstr>User Side Pages  Login page</vt:lpstr>
      <vt:lpstr>User Side Pages  Appoitment Page</vt:lpstr>
      <vt:lpstr>User Side Pages  Bookd Appoitment Page</vt:lpstr>
      <vt:lpstr>User Side Pages   Review Page</vt:lpstr>
      <vt:lpstr>User Side Pages  Review Page</vt:lpstr>
      <vt:lpstr>User Side Pages   Profile Page</vt:lpstr>
      <vt:lpstr>User Side Pages   Update Page</vt:lpstr>
      <vt:lpstr>Admin Side Pages   Home Page</vt:lpstr>
      <vt:lpstr>Admin Side Pages   Home Page</vt:lpstr>
      <vt:lpstr>Admin Side Pages   Appoitment Page</vt:lpstr>
      <vt:lpstr>Admin Side Pages  Past appoitment Page</vt:lpstr>
      <vt:lpstr>Admin Side Pages  Add User Page</vt:lpstr>
      <vt:lpstr>Admin Side Pages   See user Page</vt:lpstr>
      <vt:lpstr>Admin Side Pages   See all past user</vt:lpstr>
      <vt:lpstr>Admin Side Pages   Add Employee</vt:lpstr>
      <vt:lpstr>Admin Side Pages   See all employee</vt:lpstr>
      <vt:lpstr>Admin Side Pages  Edit employee</vt:lpstr>
      <vt:lpstr>Admin Side Pages  See All Review </vt:lpstr>
      <vt:lpstr>Admin Side Pages  Admin Log out</vt:lpstr>
      <vt:lpstr>Limitation</vt:lpstr>
      <vt:lpstr>Future Enhancement Of Project                  </vt:lpstr>
      <vt:lpstr>Refrence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PPT</dc:title>
  <dc:creator>VIPUL SAKHWALA</dc:creator>
  <cp:lastModifiedBy>VIPUL SAKHWALA</cp:lastModifiedBy>
  <cp:revision>5</cp:revision>
  <dcterms:created xsi:type="dcterms:W3CDTF">2024-04-13T08:30:57Z</dcterms:created>
  <dcterms:modified xsi:type="dcterms:W3CDTF">2024-04-17T12:57:31Z</dcterms:modified>
</cp:coreProperties>
</file>